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8" r:id="rId2"/>
    <p:sldId id="339" r:id="rId3"/>
    <p:sldId id="291" r:id="rId4"/>
    <p:sldId id="261" r:id="rId5"/>
    <p:sldId id="287" r:id="rId6"/>
    <p:sldId id="342" r:id="rId7"/>
    <p:sldId id="263" r:id="rId8"/>
    <p:sldId id="284" r:id="rId9"/>
    <p:sldId id="264" r:id="rId10"/>
    <p:sldId id="285" r:id="rId11"/>
    <p:sldId id="262" r:id="rId12"/>
    <p:sldId id="308" r:id="rId13"/>
    <p:sldId id="265" r:id="rId14"/>
    <p:sldId id="294" r:id="rId15"/>
    <p:sldId id="311" r:id="rId16"/>
    <p:sldId id="340" r:id="rId17"/>
    <p:sldId id="307" r:id="rId18"/>
    <p:sldId id="314" r:id="rId19"/>
    <p:sldId id="315" r:id="rId20"/>
    <p:sldId id="316" r:id="rId21"/>
    <p:sldId id="317" r:id="rId22"/>
    <p:sldId id="319" r:id="rId23"/>
    <p:sldId id="318" r:id="rId24"/>
    <p:sldId id="320" r:id="rId25"/>
    <p:sldId id="321" r:id="rId26"/>
    <p:sldId id="324" r:id="rId27"/>
    <p:sldId id="323" r:id="rId28"/>
    <p:sldId id="325" r:id="rId29"/>
    <p:sldId id="327" r:id="rId30"/>
    <p:sldId id="328" r:id="rId31"/>
    <p:sldId id="343" r:id="rId32"/>
    <p:sldId id="329" r:id="rId33"/>
    <p:sldId id="341" r:id="rId34"/>
    <p:sldId id="336" r:id="rId35"/>
    <p:sldId id="295" r:id="rId36"/>
    <p:sldId id="310" r:id="rId37"/>
    <p:sldId id="338" r:id="rId38"/>
  </p:sldIdLst>
  <p:sldSz cx="12192000" cy="6858000"/>
  <p:notesSz cx="6797675" cy="9928225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4700" autoAdjust="0"/>
  </p:normalViewPr>
  <p:slideViewPr>
    <p:cSldViewPr snapToGrid="0">
      <p:cViewPr varScale="1">
        <p:scale>
          <a:sx n="103" d="100"/>
          <a:sy n="103" d="100"/>
        </p:scale>
        <p:origin x="108" y="186"/>
      </p:cViewPr>
      <p:guideLst/>
    </p:cSldViewPr>
  </p:slideViewPr>
  <p:outlineViewPr>
    <p:cViewPr>
      <p:scale>
        <a:sx n="33" d="100"/>
        <a:sy n="33" d="100"/>
      </p:scale>
      <p:origin x="0" y="-17562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EF469-FDBB-4AF8-B547-5DFDAA7D5F84}" type="datetimeFigureOut">
              <a:rPr lang="es-ES" smtClean="0"/>
              <a:t>09/07/2018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34A58-1B28-4580-96A1-DCA72C2540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7291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0F658-2DFE-4C7A-83AF-73A8ED438D50}" type="datetimeFigureOut">
              <a:rPr lang="ca-ES" smtClean="0"/>
              <a:t>09/07/2018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1951A-D2DC-453D-9F97-EEB93D31AA7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04452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523FE-03AC-4CA2-B6F0-B90854295D91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85123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1951A-D2DC-453D-9F97-EEB93D31AA74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9274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1951A-D2DC-453D-9F97-EEB93D31AA74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50022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1951A-D2DC-453D-9F97-EEB93D31AA74}" type="slidenum">
              <a:rPr lang="ca-ES" smtClean="0"/>
              <a:t>29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92921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523FE-03AC-4CA2-B6F0-B90854295D91}" type="slidenum">
              <a:rPr lang="ca-ES" smtClean="0"/>
              <a:t>37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7143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8424-FADE-4E23-AEC4-19985DB27E4F}" type="datetime1">
              <a:rPr lang="ca-ES" smtClean="0"/>
              <a:t>09/07/2018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912B-6B00-489B-922A-1B37B2E0C0B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0958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DDDA-E018-4C69-B822-266AFC9DA4E8}" type="datetime1">
              <a:rPr lang="ca-ES" smtClean="0"/>
              <a:t>09/07/2018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912B-6B00-489B-922A-1B37B2E0C0B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566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5B066-B573-40AF-AB58-0EE78CBB355F}" type="datetime1">
              <a:rPr lang="ca-ES" smtClean="0"/>
              <a:t>09/07/2018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912B-6B00-489B-922A-1B37B2E0C0B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9014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3AF6E-497C-42C7-8722-8C215B1BBD3D}" type="datetime1">
              <a:rPr lang="ca-ES" smtClean="0"/>
              <a:t>09/07/2018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912B-6B00-489B-922A-1B37B2E0C0B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2023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FF12-7C65-4826-8064-C3EBD4DB2BFF}" type="datetime1">
              <a:rPr lang="ca-ES" smtClean="0"/>
              <a:t>09/07/2018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912B-6B00-489B-922A-1B37B2E0C0B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4423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D695-BFE8-48BC-9151-9CC6E247688D}" type="datetime1">
              <a:rPr lang="ca-ES" smtClean="0"/>
              <a:t>09/07/2018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912B-6B00-489B-922A-1B37B2E0C0B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0643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F25B-20A9-41DA-A2D9-68EE0894F2E3}" type="datetime1">
              <a:rPr lang="ca-ES" smtClean="0"/>
              <a:t>09/07/2018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912B-6B00-489B-922A-1B37B2E0C0B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3882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AE51B-A536-44EB-A187-0B67966E2A49}" type="datetime1">
              <a:rPr lang="ca-ES" smtClean="0"/>
              <a:t>09/07/2018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912B-6B00-489B-922A-1B37B2E0C0B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3446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6775-81D0-4CBC-9A4F-3F33C7F531FC}" type="datetime1">
              <a:rPr lang="ca-ES" smtClean="0"/>
              <a:t>09/07/2018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912B-6B00-489B-922A-1B37B2E0C0B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67823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1008-D43E-4BAF-8592-01BB1AC86B63}" type="datetime1">
              <a:rPr lang="ca-ES" smtClean="0"/>
              <a:t>09/07/2018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912B-6B00-489B-922A-1B37B2E0C0B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74679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EADB-719A-4A5B-A93A-692B2FE3CCAE}" type="datetime1">
              <a:rPr lang="ca-ES" smtClean="0"/>
              <a:t>09/07/2018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5912B-6B00-489B-922A-1B37B2E0C0B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5453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E68C4-3A2A-46DE-A708-999DAF4F4721}" type="datetime1">
              <a:rPr lang="ca-ES" smtClean="0"/>
              <a:t>09/07/2018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5912B-6B00-489B-922A-1B37B2E0C0B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6075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obiosca@mcrit.com" TargetMode="Externa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hyperlink" Target="mailto:lnoguera@mcrit.com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crit.com/atlesdel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obiosca@mcrit.com" TargetMode="Externa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.png"/><Relationship Id="rId4" Type="http://schemas.openxmlformats.org/officeDocument/2006/relationships/hyperlink" Target="mailto:lnoguera@mcrit.com" TargetMode="Externa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rojects.mcrit.com/marenvalor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33814" y="4965695"/>
            <a:ext cx="2119086" cy="907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337" name="Título 1"/>
          <p:cNvSpPr>
            <a:spLocks noGrp="1"/>
          </p:cNvSpPr>
          <p:nvPr>
            <p:ph type="title"/>
          </p:nvPr>
        </p:nvSpPr>
        <p:spPr>
          <a:xfrm>
            <a:off x="1191531" y="6608"/>
            <a:ext cx="9117280" cy="1019301"/>
          </a:xfrm>
        </p:spPr>
        <p:txBody>
          <a:bodyPr/>
          <a:lstStyle/>
          <a:p>
            <a:r>
              <a:rPr lang="ca-ES" sz="2800" b="1" dirty="0" smtClean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Pla d’Acció: “Mar en Valor” vinculat a Mataró 2022</a:t>
            </a:r>
          </a:p>
        </p:txBody>
      </p:sp>
      <p:sp>
        <p:nvSpPr>
          <p:cNvPr id="14339" name="CuadroTexto 2"/>
          <p:cNvSpPr txBox="1">
            <a:spLocks noChangeArrowheads="1"/>
          </p:cNvSpPr>
          <p:nvPr/>
        </p:nvSpPr>
        <p:spPr bwMode="auto">
          <a:xfrm>
            <a:off x="766679" y="5155371"/>
            <a:ext cx="10375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Oriol Biosca </a:t>
            </a:r>
            <a:r>
              <a:rPr lang="ca-E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obiosca@mcrit.com</a:t>
            </a: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-  Laura Noguera </a:t>
            </a:r>
            <a:r>
              <a:rPr lang="ca-E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lnoguera@mcrit.com</a:t>
            </a:r>
            <a:r>
              <a:rPr lang="ca-E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s-E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18" y="1"/>
            <a:ext cx="1570182" cy="44334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82" y="819534"/>
            <a:ext cx="9341178" cy="373647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031382" y="4584098"/>
            <a:ext cx="3717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500" b="1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Ajuntament de Mataró – 9 juliol 2018</a:t>
            </a:r>
            <a:endParaRPr lang="ca-ES" sz="15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726" y="5963517"/>
            <a:ext cx="707691" cy="381417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8"/>
          <a:stretch>
            <a:fillRect/>
          </a:stretch>
        </p:blipFill>
        <p:spPr>
          <a:xfrm>
            <a:off x="4315280" y="5955468"/>
            <a:ext cx="5263573" cy="41272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923327" y="6433156"/>
            <a:ext cx="7786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000" b="1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Treball subvencionat pel Servei Públic d’Ocupació de Catalunya en el marc dels Programes de suport al desenvolupament local i per l’Àrea de Desenvolupament Econòmic Local de la Diputació de Barcelona.</a:t>
            </a:r>
            <a:endParaRPr lang="ca-ES" sz="1000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Resultat d'imatges de ajuntament de MatarÃ³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6" b="16004"/>
          <a:stretch/>
        </p:blipFill>
        <p:spPr bwMode="auto">
          <a:xfrm>
            <a:off x="3283706" y="5937805"/>
            <a:ext cx="970220" cy="43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56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4560" y="637171"/>
            <a:ext cx="11096625" cy="5643563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ca-ES" sz="1800" b="1" u="sng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Accions en curs en aquesta estratègia</a:t>
            </a:r>
            <a:endParaRPr lang="ca-ES" sz="1800" dirty="0" smtClean="0"/>
          </a:p>
          <a:p>
            <a:pPr marL="0" lvl="0" indent="0">
              <a:buNone/>
            </a:pPr>
            <a:endParaRPr lang="ca-ES" sz="1600" dirty="0" smtClean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Col·laboració escola de nàutica i escoles </a:t>
            </a:r>
            <a:r>
              <a:rPr lang="ca-E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instituts 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Mataró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amb l’escola de nàutica per integrar la vela al programa escolar </a:t>
            </a:r>
            <a:r>
              <a:rPr lang="ca-ES" sz="17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(pe. Escola </a:t>
            </a:r>
            <a:r>
              <a:rPr lang="ca-ES" sz="17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Pia Santa </a:t>
            </a:r>
            <a:r>
              <a:rPr lang="ca-ES" sz="17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Anna-Mataró...)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Iniciativa 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pilot “Esport Blau Escolar” </a:t>
            </a:r>
            <a:r>
              <a:rPr lang="ca-E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 centre Tomás 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Viñas,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amb la Federació Catalana de Vela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Festa </a:t>
            </a:r>
            <a:r>
              <a:rPr lang="ca-E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 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organitzada per apropar 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activitats marítimes a la ciutadania de Mataró.  </a:t>
            </a:r>
            <a:endParaRPr lang="ca-ES" sz="17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Bef>
                <a:spcPts val="600"/>
              </a:spcBef>
              <a:spcAft>
                <a:spcPts val="1200"/>
              </a:spcAft>
            </a:pP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Festival marítim </a:t>
            </a:r>
            <a:r>
              <a:rPr lang="ca-ES" sz="17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Maresmar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trobada de centenaris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(vaixells històrics). </a:t>
            </a:r>
            <a:endParaRPr lang="ca-E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Bef>
                <a:spcPts val="600"/>
              </a:spcBef>
              <a:spcAft>
                <a:spcPts val="1200"/>
              </a:spcAft>
            </a:pP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Activitats 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diverses pel foment de les </a:t>
            </a:r>
            <a:r>
              <a:rPr lang="ca-E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activitats nàutiques entre la ciutadania 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(“Mar de grans: vela compartida” activitats de vela entre avis i nets; Festa del Port...).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Promoció dels valors ecològics de la </a:t>
            </a:r>
            <a:r>
              <a:rPr lang="ca-E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praderia de 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Posidònia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(Posidònia 2021)</a:t>
            </a:r>
            <a:endParaRPr lang="ca-E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Bef>
                <a:spcPts val="600"/>
              </a:spcBef>
              <a:spcAft>
                <a:spcPts val="1200"/>
              </a:spcAft>
            </a:pP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 </a:t>
            </a:r>
            <a:r>
              <a:rPr lang="ca-E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Millora de l’Esport 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edat escolar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l’Ajuntament de Mataró (regidoria d’esports)</a:t>
            </a:r>
            <a:endParaRPr lang="ca-E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Bef>
                <a:spcPts val="600"/>
              </a:spcBef>
              <a:spcAft>
                <a:spcPts val="1200"/>
              </a:spcAft>
            </a:pP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Oferta activitats pedagògiques vinculades al mar 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regidoria d’ensenyament) </a:t>
            </a:r>
          </a:p>
          <a:p>
            <a:pPr marL="0" indent="0">
              <a:buNone/>
            </a:pPr>
            <a:endParaRPr lang="ca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30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uadroTexto 3"/>
          <p:cNvSpPr txBox="1">
            <a:spLocks noChangeArrowheads="1"/>
          </p:cNvSpPr>
          <p:nvPr/>
        </p:nvSpPr>
        <p:spPr bwMode="auto">
          <a:xfrm>
            <a:off x="312739" y="331788"/>
            <a:ext cx="11736386" cy="3683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FOMENT DE LES INDÚSTRIES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BLAVES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31746" name="Imagen 2"/>
          <p:cNvPicPr>
            <a:picLocks noChangeAspect="1"/>
          </p:cNvPicPr>
          <p:nvPr/>
        </p:nvPicPr>
        <p:blipFill>
          <a:blip r:embed="rId2"/>
          <a:srcRect r="5246"/>
          <a:stretch>
            <a:fillRect/>
          </a:stretch>
        </p:blipFill>
        <p:spPr bwMode="auto">
          <a:xfrm>
            <a:off x="312738" y="889000"/>
            <a:ext cx="6970712" cy="503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e 6"/>
          <p:cNvSpPr/>
          <p:nvPr/>
        </p:nvSpPr>
        <p:spPr>
          <a:xfrm rot="19032778">
            <a:off x="1546178" y="2315208"/>
            <a:ext cx="5897529" cy="2847634"/>
          </a:xfrm>
          <a:prstGeom prst="ellipse">
            <a:avLst/>
          </a:prstGeom>
          <a:noFill/>
          <a:ln w="149225" cmpd="tri"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1748" name="AutoShape 5"/>
          <p:cNvSpPr>
            <a:spLocks noChangeArrowheads="1"/>
          </p:cNvSpPr>
          <p:nvPr/>
        </p:nvSpPr>
        <p:spPr bwMode="auto">
          <a:xfrm>
            <a:off x="6801741" y="700088"/>
            <a:ext cx="4614862" cy="1900238"/>
          </a:xfrm>
          <a:prstGeom prst="wedgeEllipseCallout">
            <a:avLst>
              <a:gd name="adj1" fmla="val -39671"/>
              <a:gd name="adj2" fmla="val 51638"/>
            </a:avLst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endParaRPr lang="ca-ES" sz="16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a-ES" sz="16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Empreses </a:t>
            </a:r>
            <a:r>
              <a:rPr lang="ca-ES" sz="16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espais per a activitats industrials lleugeres vinculades al mar. Estímul de </a:t>
            </a:r>
            <a:r>
              <a:rPr lang="ca-ES" sz="16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l’emprenedor. </a:t>
            </a:r>
            <a:r>
              <a:rPr lang="ca-ES" sz="16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port com a banc de proves d’innovacions </a:t>
            </a:r>
            <a:r>
              <a:rPr lang="ca-ES" sz="16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locals.</a:t>
            </a:r>
            <a:endParaRPr lang="ca-ES" sz="16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321550" y="3359150"/>
            <a:ext cx="3956050" cy="23391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Iniciatives vinculades a l’escenari</a:t>
            </a:r>
            <a:endParaRPr lang="ca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a-E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Repair</a:t>
            </a: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ca-E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Refit</a:t>
            </a: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mitjanes eslores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Formació orientada a tècnics R&amp;R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Espais per a empreses blaves al port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Innovació TCM, </a:t>
            </a:r>
            <a:r>
              <a:rPr lang="ca-E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Eurecat</a:t>
            </a: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...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ca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Referents</a:t>
            </a: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ca-ES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Rochelle</a:t>
            </a:r>
            <a:endParaRPr 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96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4560" y="637171"/>
            <a:ext cx="11096625" cy="5643563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ca-ES" sz="1800" b="1" u="sng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Accions en curs en aquesta estratègia</a:t>
            </a:r>
          </a:p>
          <a:p>
            <a:pPr marL="0" indent="0">
              <a:buNone/>
            </a:pPr>
            <a:endParaRPr lang="ca-ES" sz="1600" b="1" u="sng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Bef>
                <a:spcPts val="600"/>
              </a:spcBef>
              <a:spcAft>
                <a:spcPts val="1200"/>
              </a:spcAft>
            </a:pP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Operadors de </a:t>
            </a:r>
            <a:r>
              <a:rPr lang="ca-ES" sz="17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Repair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ca-ES" sz="17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Refit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 Port públic i privats</a:t>
            </a:r>
          </a:p>
          <a:p>
            <a:pPr lvl="0">
              <a:spcBef>
                <a:spcPts val="600"/>
              </a:spcBef>
              <a:spcAft>
                <a:spcPts val="1200"/>
              </a:spcAft>
            </a:pP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Entrega de vaixells nous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fabricació </a:t>
            </a:r>
            <a:r>
              <a:rPr lang="ca-E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centroeuropea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 Port de Mataró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a-E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Formació en logística i negocis marítims al </a:t>
            </a:r>
            <a:r>
              <a:rPr lang="ca-ES" sz="17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TecnoCampus</a:t>
            </a:r>
            <a:endParaRPr lang="ca-ES" sz="17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Algunes 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iniciatives puntuals d’innovació blava</a:t>
            </a:r>
            <a:endParaRPr lang="ca-ES" sz="1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Bef>
                <a:spcPts val="600"/>
              </a:spcBef>
              <a:spcAft>
                <a:spcPts val="1200"/>
              </a:spcAft>
            </a:pP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Contactes amb el 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Clúster Nàutic</a:t>
            </a:r>
            <a:endParaRPr lang="ca-ES" sz="1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 </a:t>
            </a:r>
            <a:r>
              <a:rPr lang="ca-E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Estratègic del Port de Mataró 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reformulació del model comercial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(locals, amarradors, varador...). Propostes a mig termini de nova infraestructura “blava” </a:t>
            </a:r>
            <a:endParaRPr lang="ca-E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Bef>
                <a:spcPts val="600"/>
              </a:spcBef>
              <a:spcAft>
                <a:spcPts val="1200"/>
              </a:spcAft>
            </a:pP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Estratègia pública orientada al mar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(Mataró 2022, Pacte 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l’Ocupació i el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Desenvolupament, Estratègia Turística...).  </a:t>
            </a:r>
            <a:endParaRPr lang="ca-E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Participació </a:t>
            </a:r>
            <a:r>
              <a:rPr lang="ca-E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projectes europeus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(pe. BLUEACT)   </a:t>
            </a:r>
          </a:p>
          <a:p>
            <a:pPr>
              <a:spcBef>
                <a:spcPts val="600"/>
              </a:spcBef>
              <a:spcAft>
                <a:spcPts val="800"/>
              </a:spcAft>
            </a:pPr>
            <a:endParaRPr lang="ca-E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Bef>
                <a:spcPts val="600"/>
              </a:spcBef>
              <a:spcAft>
                <a:spcPts val="800"/>
              </a:spcAft>
            </a:pPr>
            <a:endParaRPr lang="ca-E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ca-ES" sz="1600" dirty="0" smtClean="0"/>
          </a:p>
          <a:p>
            <a:pPr marL="0" indent="0">
              <a:buNone/>
            </a:pPr>
            <a:endParaRPr lang="ca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8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n 2" descr="http://www.mcrit.com/atlesdel/images/imatge_estrategie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25" y="617538"/>
            <a:ext cx="6721475" cy="542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Imagen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" y="376238"/>
            <a:ext cx="24574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Imagen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5" y="1779588"/>
            <a:ext cx="11715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Imagen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5" y="1081088"/>
            <a:ext cx="160655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CuadroTexto 6"/>
          <p:cNvSpPr txBox="1">
            <a:spLocks noChangeArrowheads="1"/>
          </p:cNvSpPr>
          <p:nvPr/>
        </p:nvSpPr>
        <p:spPr bwMode="auto">
          <a:xfrm>
            <a:off x="190500" y="2293938"/>
            <a:ext cx="23158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www.mcrit.com/atlesdel/</a:t>
            </a: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 rot="20590100">
            <a:off x="2955787" y="842817"/>
            <a:ext cx="5349875" cy="1985963"/>
          </a:xfrm>
          <a:prstGeom prst="ellipse">
            <a:avLst/>
          </a:prstGeom>
          <a:noFill/>
          <a:ln w="149225" cmpd="tri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8919" name="CuadroTexto 3"/>
          <p:cNvSpPr txBox="1">
            <a:spLocks noChangeArrowheads="1"/>
          </p:cNvSpPr>
          <p:nvPr/>
        </p:nvSpPr>
        <p:spPr bwMode="auto">
          <a:xfrm rot="-1608444">
            <a:off x="3435328" y="766554"/>
            <a:ext cx="1941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Indústries Blaves</a:t>
            </a:r>
            <a:endParaRPr lang="es-ES" sz="16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921" name="CuadroTexto 10"/>
          <p:cNvSpPr txBox="1">
            <a:spLocks noChangeArrowheads="1"/>
          </p:cNvSpPr>
          <p:nvPr/>
        </p:nvSpPr>
        <p:spPr bwMode="auto">
          <a:xfrm>
            <a:off x="9486900" y="1505053"/>
            <a:ext cx="17258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6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Obertura </a:t>
            </a:r>
            <a:r>
              <a:rPr lang="ca-ES" sz="1600" b="1" dirty="0" smtClean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la </a:t>
            </a:r>
          </a:p>
          <a:p>
            <a:r>
              <a:rPr lang="ca-ES" sz="1600" b="1" dirty="0" smtClean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Ciutat al </a:t>
            </a:r>
            <a:r>
              <a:rPr lang="ca-ES" sz="16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</a:t>
            </a:r>
            <a:endParaRPr lang="es-ES" sz="1600" b="1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922" name="AutoShape 5"/>
          <p:cNvSpPr>
            <a:spLocks noChangeArrowheads="1"/>
          </p:cNvSpPr>
          <p:nvPr/>
        </p:nvSpPr>
        <p:spPr bwMode="auto">
          <a:xfrm>
            <a:off x="5924550" y="5348245"/>
            <a:ext cx="3109480" cy="932007"/>
          </a:xfrm>
          <a:prstGeom prst="wedgeEllipseCallout">
            <a:avLst>
              <a:gd name="adj1" fmla="val -32366"/>
              <a:gd name="adj2" fmla="val -36519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a-E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Promoció de la cultura marítima</a:t>
            </a:r>
            <a:endParaRPr lang="ca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orma libre 8"/>
          <p:cNvSpPr/>
          <p:nvPr/>
        </p:nvSpPr>
        <p:spPr>
          <a:xfrm>
            <a:off x="9486900" y="2124281"/>
            <a:ext cx="2717742" cy="1992261"/>
          </a:xfrm>
          <a:custGeom>
            <a:avLst/>
            <a:gdLst>
              <a:gd name="connsiteX0" fmla="*/ 5365750 w 5562600"/>
              <a:gd name="connsiteY0" fmla="*/ 0 h 4933950"/>
              <a:gd name="connsiteX1" fmla="*/ 5562600 w 5562600"/>
              <a:gd name="connsiteY1" fmla="*/ 209550 h 4933950"/>
              <a:gd name="connsiteX2" fmla="*/ 3429000 w 5562600"/>
              <a:gd name="connsiteY2" fmla="*/ 2159000 h 4933950"/>
              <a:gd name="connsiteX3" fmla="*/ 1441450 w 5562600"/>
              <a:gd name="connsiteY3" fmla="*/ 3968750 h 4933950"/>
              <a:gd name="connsiteX4" fmla="*/ 488950 w 5562600"/>
              <a:gd name="connsiteY4" fmla="*/ 4933950 h 4933950"/>
              <a:gd name="connsiteX5" fmla="*/ 0 w 5562600"/>
              <a:gd name="connsiteY5" fmla="*/ 4914900 h 4933950"/>
              <a:gd name="connsiteX6" fmla="*/ 476250 w 5562600"/>
              <a:gd name="connsiteY6" fmla="*/ 4267200 h 4933950"/>
              <a:gd name="connsiteX7" fmla="*/ 1136650 w 5562600"/>
              <a:gd name="connsiteY7" fmla="*/ 3517900 h 4933950"/>
              <a:gd name="connsiteX8" fmla="*/ 1708150 w 5562600"/>
              <a:gd name="connsiteY8" fmla="*/ 2959100 h 4933950"/>
              <a:gd name="connsiteX9" fmla="*/ 2184400 w 5562600"/>
              <a:gd name="connsiteY9" fmla="*/ 2495550 h 4933950"/>
              <a:gd name="connsiteX10" fmla="*/ 3282950 w 5562600"/>
              <a:gd name="connsiteY10" fmla="*/ 1816100 h 4933950"/>
              <a:gd name="connsiteX11" fmla="*/ 3829050 w 5562600"/>
              <a:gd name="connsiteY11" fmla="*/ 1416050 h 4933950"/>
              <a:gd name="connsiteX12" fmla="*/ 4997450 w 5562600"/>
              <a:gd name="connsiteY12" fmla="*/ 292100 h 4933950"/>
              <a:gd name="connsiteX13" fmla="*/ 5245100 w 5562600"/>
              <a:gd name="connsiteY13" fmla="*/ 133350 h 4933950"/>
              <a:gd name="connsiteX0" fmla="*/ 5365750 w 5676900"/>
              <a:gd name="connsiteY0" fmla="*/ 0 h 4933950"/>
              <a:gd name="connsiteX1" fmla="*/ 5676900 w 5676900"/>
              <a:gd name="connsiteY1" fmla="*/ 304800 h 4933950"/>
              <a:gd name="connsiteX2" fmla="*/ 3429000 w 5676900"/>
              <a:gd name="connsiteY2" fmla="*/ 2159000 h 4933950"/>
              <a:gd name="connsiteX3" fmla="*/ 1441450 w 5676900"/>
              <a:gd name="connsiteY3" fmla="*/ 3968750 h 4933950"/>
              <a:gd name="connsiteX4" fmla="*/ 488950 w 5676900"/>
              <a:gd name="connsiteY4" fmla="*/ 4933950 h 4933950"/>
              <a:gd name="connsiteX5" fmla="*/ 0 w 5676900"/>
              <a:gd name="connsiteY5" fmla="*/ 4914900 h 4933950"/>
              <a:gd name="connsiteX6" fmla="*/ 476250 w 5676900"/>
              <a:gd name="connsiteY6" fmla="*/ 4267200 h 4933950"/>
              <a:gd name="connsiteX7" fmla="*/ 1136650 w 5676900"/>
              <a:gd name="connsiteY7" fmla="*/ 3517900 h 4933950"/>
              <a:gd name="connsiteX8" fmla="*/ 1708150 w 5676900"/>
              <a:gd name="connsiteY8" fmla="*/ 2959100 h 4933950"/>
              <a:gd name="connsiteX9" fmla="*/ 2184400 w 5676900"/>
              <a:gd name="connsiteY9" fmla="*/ 2495550 h 4933950"/>
              <a:gd name="connsiteX10" fmla="*/ 3282950 w 5676900"/>
              <a:gd name="connsiteY10" fmla="*/ 1816100 h 4933950"/>
              <a:gd name="connsiteX11" fmla="*/ 3829050 w 5676900"/>
              <a:gd name="connsiteY11" fmla="*/ 1416050 h 4933950"/>
              <a:gd name="connsiteX12" fmla="*/ 4997450 w 5676900"/>
              <a:gd name="connsiteY12" fmla="*/ 292100 h 4933950"/>
              <a:gd name="connsiteX13" fmla="*/ 5245100 w 5676900"/>
              <a:gd name="connsiteY13" fmla="*/ 133350 h 4933950"/>
              <a:gd name="connsiteX0" fmla="*/ 5365750 w 5676900"/>
              <a:gd name="connsiteY0" fmla="*/ 0 h 4933950"/>
              <a:gd name="connsiteX1" fmla="*/ 5676900 w 5676900"/>
              <a:gd name="connsiteY1" fmla="*/ 304800 h 4933950"/>
              <a:gd name="connsiteX2" fmla="*/ 3492500 w 5676900"/>
              <a:gd name="connsiteY2" fmla="*/ 2235200 h 4933950"/>
              <a:gd name="connsiteX3" fmla="*/ 1441450 w 5676900"/>
              <a:gd name="connsiteY3" fmla="*/ 3968750 h 4933950"/>
              <a:gd name="connsiteX4" fmla="*/ 488950 w 5676900"/>
              <a:gd name="connsiteY4" fmla="*/ 4933950 h 4933950"/>
              <a:gd name="connsiteX5" fmla="*/ 0 w 5676900"/>
              <a:gd name="connsiteY5" fmla="*/ 4914900 h 4933950"/>
              <a:gd name="connsiteX6" fmla="*/ 476250 w 5676900"/>
              <a:gd name="connsiteY6" fmla="*/ 4267200 h 4933950"/>
              <a:gd name="connsiteX7" fmla="*/ 1136650 w 5676900"/>
              <a:gd name="connsiteY7" fmla="*/ 3517900 h 4933950"/>
              <a:gd name="connsiteX8" fmla="*/ 1708150 w 5676900"/>
              <a:gd name="connsiteY8" fmla="*/ 2959100 h 4933950"/>
              <a:gd name="connsiteX9" fmla="*/ 2184400 w 5676900"/>
              <a:gd name="connsiteY9" fmla="*/ 2495550 h 4933950"/>
              <a:gd name="connsiteX10" fmla="*/ 3282950 w 5676900"/>
              <a:gd name="connsiteY10" fmla="*/ 1816100 h 4933950"/>
              <a:gd name="connsiteX11" fmla="*/ 3829050 w 5676900"/>
              <a:gd name="connsiteY11" fmla="*/ 1416050 h 4933950"/>
              <a:gd name="connsiteX12" fmla="*/ 4997450 w 5676900"/>
              <a:gd name="connsiteY12" fmla="*/ 292100 h 4933950"/>
              <a:gd name="connsiteX13" fmla="*/ 5245100 w 5676900"/>
              <a:gd name="connsiteY13" fmla="*/ 133350 h 4933950"/>
              <a:gd name="connsiteX0" fmla="*/ 5365750 w 5676900"/>
              <a:gd name="connsiteY0" fmla="*/ 0 h 4933950"/>
              <a:gd name="connsiteX1" fmla="*/ 5676900 w 5676900"/>
              <a:gd name="connsiteY1" fmla="*/ 304800 h 4933950"/>
              <a:gd name="connsiteX2" fmla="*/ 3492500 w 5676900"/>
              <a:gd name="connsiteY2" fmla="*/ 2235200 h 4933950"/>
              <a:gd name="connsiteX3" fmla="*/ 1536700 w 5676900"/>
              <a:gd name="connsiteY3" fmla="*/ 4076700 h 4933950"/>
              <a:gd name="connsiteX4" fmla="*/ 488950 w 5676900"/>
              <a:gd name="connsiteY4" fmla="*/ 4933950 h 4933950"/>
              <a:gd name="connsiteX5" fmla="*/ 0 w 5676900"/>
              <a:gd name="connsiteY5" fmla="*/ 4914900 h 4933950"/>
              <a:gd name="connsiteX6" fmla="*/ 476250 w 5676900"/>
              <a:gd name="connsiteY6" fmla="*/ 4267200 h 4933950"/>
              <a:gd name="connsiteX7" fmla="*/ 1136650 w 5676900"/>
              <a:gd name="connsiteY7" fmla="*/ 3517900 h 4933950"/>
              <a:gd name="connsiteX8" fmla="*/ 1708150 w 5676900"/>
              <a:gd name="connsiteY8" fmla="*/ 2959100 h 4933950"/>
              <a:gd name="connsiteX9" fmla="*/ 2184400 w 5676900"/>
              <a:gd name="connsiteY9" fmla="*/ 2495550 h 4933950"/>
              <a:gd name="connsiteX10" fmla="*/ 3282950 w 5676900"/>
              <a:gd name="connsiteY10" fmla="*/ 1816100 h 4933950"/>
              <a:gd name="connsiteX11" fmla="*/ 3829050 w 5676900"/>
              <a:gd name="connsiteY11" fmla="*/ 1416050 h 4933950"/>
              <a:gd name="connsiteX12" fmla="*/ 4997450 w 5676900"/>
              <a:gd name="connsiteY12" fmla="*/ 292100 h 4933950"/>
              <a:gd name="connsiteX13" fmla="*/ 5245100 w 5676900"/>
              <a:gd name="connsiteY13" fmla="*/ 133350 h 4933950"/>
              <a:gd name="connsiteX0" fmla="*/ 5365750 w 5676900"/>
              <a:gd name="connsiteY0" fmla="*/ 0 h 4933950"/>
              <a:gd name="connsiteX1" fmla="*/ 5676900 w 5676900"/>
              <a:gd name="connsiteY1" fmla="*/ 304800 h 4933950"/>
              <a:gd name="connsiteX2" fmla="*/ 3492500 w 5676900"/>
              <a:gd name="connsiteY2" fmla="*/ 2235200 h 4933950"/>
              <a:gd name="connsiteX3" fmla="*/ 1536700 w 5676900"/>
              <a:gd name="connsiteY3" fmla="*/ 4076700 h 4933950"/>
              <a:gd name="connsiteX4" fmla="*/ 488950 w 5676900"/>
              <a:gd name="connsiteY4" fmla="*/ 4933950 h 4933950"/>
              <a:gd name="connsiteX5" fmla="*/ 0 w 5676900"/>
              <a:gd name="connsiteY5" fmla="*/ 4914900 h 4933950"/>
              <a:gd name="connsiteX6" fmla="*/ 476250 w 5676900"/>
              <a:gd name="connsiteY6" fmla="*/ 4267200 h 4933950"/>
              <a:gd name="connsiteX7" fmla="*/ 1136650 w 5676900"/>
              <a:gd name="connsiteY7" fmla="*/ 3517900 h 4933950"/>
              <a:gd name="connsiteX8" fmla="*/ 1708150 w 5676900"/>
              <a:gd name="connsiteY8" fmla="*/ 2959100 h 4933950"/>
              <a:gd name="connsiteX9" fmla="*/ 2184400 w 5676900"/>
              <a:gd name="connsiteY9" fmla="*/ 2495550 h 4933950"/>
              <a:gd name="connsiteX10" fmla="*/ 3282950 w 5676900"/>
              <a:gd name="connsiteY10" fmla="*/ 1816100 h 4933950"/>
              <a:gd name="connsiteX11" fmla="*/ 3829050 w 5676900"/>
              <a:gd name="connsiteY11" fmla="*/ 1416050 h 4933950"/>
              <a:gd name="connsiteX12" fmla="*/ 4997450 w 5676900"/>
              <a:gd name="connsiteY12" fmla="*/ 292100 h 4933950"/>
              <a:gd name="connsiteX13" fmla="*/ 5245100 w 5676900"/>
              <a:gd name="connsiteY13" fmla="*/ 133350 h 4933950"/>
              <a:gd name="connsiteX0" fmla="*/ 5365750 w 5676900"/>
              <a:gd name="connsiteY0" fmla="*/ 0 h 4978400"/>
              <a:gd name="connsiteX1" fmla="*/ 5676900 w 5676900"/>
              <a:gd name="connsiteY1" fmla="*/ 304800 h 4978400"/>
              <a:gd name="connsiteX2" fmla="*/ 3492500 w 5676900"/>
              <a:gd name="connsiteY2" fmla="*/ 2235200 h 4978400"/>
              <a:gd name="connsiteX3" fmla="*/ 1536700 w 5676900"/>
              <a:gd name="connsiteY3" fmla="*/ 4076700 h 4978400"/>
              <a:gd name="connsiteX4" fmla="*/ 692150 w 5676900"/>
              <a:gd name="connsiteY4" fmla="*/ 4978400 h 4978400"/>
              <a:gd name="connsiteX5" fmla="*/ 0 w 5676900"/>
              <a:gd name="connsiteY5" fmla="*/ 4914900 h 4978400"/>
              <a:gd name="connsiteX6" fmla="*/ 476250 w 5676900"/>
              <a:gd name="connsiteY6" fmla="*/ 4267200 h 4978400"/>
              <a:gd name="connsiteX7" fmla="*/ 1136650 w 5676900"/>
              <a:gd name="connsiteY7" fmla="*/ 3517900 h 4978400"/>
              <a:gd name="connsiteX8" fmla="*/ 1708150 w 5676900"/>
              <a:gd name="connsiteY8" fmla="*/ 2959100 h 4978400"/>
              <a:gd name="connsiteX9" fmla="*/ 2184400 w 5676900"/>
              <a:gd name="connsiteY9" fmla="*/ 2495550 h 4978400"/>
              <a:gd name="connsiteX10" fmla="*/ 3282950 w 5676900"/>
              <a:gd name="connsiteY10" fmla="*/ 1816100 h 4978400"/>
              <a:gd name="connsiteX11" fmla="*/ 3829050 w 5676900"/>
              <a:gd name="connsiteY11" fmla="*/ 1416050 h 4978400"/>
              <a:gd name="connsiteX12" fmla="*/ 4997450 w 5676900"/>
              <a:gd name="connsiteY12" fmla="*/ 292100 h 4978400"/>
              <a:gd name="connsiteX13" fmla="*/ 5245100 w 5676900"/>
              <a:gd name="connsiteY13" fmla="*/ 133350 h 4978400"/>
              <a:gd name="connsiteX0" fmla="*/ 5378450 w 5689600"/>
              <a:gd name="connsiteY0" fmla="*/ 0 h 4978400"/>
              <a:gd name="connsiteX1" fmla="*/ 5689600 w 5689600"/>
              <a:gd name="connsiteY1" fmla="*/ 304800 h 4978400"/>
              <a:gd name="connsiteX2" fmla="*/ 3505200 w 5689600"/>
              <a:gd name="connsiteY2" fmla="*/ 2235200 h 4978400"/>
              <a:gd name="connsiteX3" fmla="*/ 1549400 w 5689600"/>
              <a:gd name="connsiteY3" fmla="*/ 4076700 h 4978400"/>
              <a:gd name="connsiteX4" fmla="*/ 704850 w 5689600"/>
              <a:gd name="connsiteY4" fmla="*/ 4978400 h 4978400"/>
              <a:gd name="connsiteX5" fmla="*/ 0 w 5689600"/>
              <a:gd name="connsiteY5" fmla="*/ 4972050 h 4978400"/>
              <a:gd name="connsiteX6" fmla="*/ 488950 w 5689600"/>
              <a:gd name="connsiteY6" fmla="*/ 4267200 h 4978400"/>
              <a:gd name="connsiteX7" fmla="*/ 1149350 w 5689600"/>
              <a:gd name="connsiteY7" fmla="*/ 3517900 h 4978400"/>
              <a:gd name="connsiteX8" fmla="*/ 1720850 w 5689600"/>
              <a:gd name="connsiteY8" fmla="*/ 2959100 h 4978400"/>
              <a:gd name="connsiteX9" fmla="*/ 2197100 w 5689600"/>
              <a:gd name="connsiteY9" fmla="*/ 2495550 h 4978400"/>
              <a:gd name="connsiteX10" fmla="*/ 3295650 w 5689600"/>
              <a:gd name="connsiteY10" fmla="*/ 1816100 h 4978400"/>
              <a:gd name="connsiteX11" fmla="*/ 3841750 w 5689600"/>
              <a:gd name="connsiteY11" fmla="*/ 1416050 h 4978400"/>
              <a:gd name="connsiteX12" fmla="*/ 5010150 w 5689600"/>
              <a:gd name="connsiteY12" fmla="*/ 292100 h 4978400"/>
              <a:gd name="connsiteX13" fmla="*/ 5257800 w 5689600"/>
              <a:gd name="connsiteY13" fmla="*/ 133350 h 4978400"/>
              <a:gd name="connsiteX0" fmla="*/ 5378450 w 5689600"/>
              <a:gd name="connsiteY0" fmla="*/ 0 h 4978400"/>
              <a:gd name="connsiteX1" fmla="*/ 5689600 w 5689600"/>
              <a:gd name="connsiteY1" fmla="*/ 304800 h 4978400"/>
              <a:gd name="connsiteX2" fmla="*/ 3505200 w 5689600"/>
              <a:gd name="connsiteY2" fmla="*/ 2235200 h 4978400"/>
              <a:gd name="connsiteX3" fmla="*/ 1549400 w 5689600"/>
              <a:gd name="connsiteY3" fmla="*/ 4076700 h 4978400"/>
              <a:gd name="connsiteX4" fmla="*/ 704850 w 5689600"/>
              <a:gd name="connsiteY4" fmla="*/ 4978400 h 4978400"/>
              <a:gd name="connsiteX5" fmla="*/ 0 w 5689600"/>
              <a:gd name="connsiteY5" fmla="*/ 4972050 h 4978400"/>
              <a:gd name="connsiteX6" fmla="*/ 488950 w 5689600"/>
              <a:gd name="connsiteY6" fmla="*/ 4267200 h 4978400"/>
              <a:gd name="connsiteX7" fmla="*/ 1117600 w 5689600"/>
              <a:gd name="connsiteY7" fmla="*/ 3492500 h 4978400"/>
              <a:gd name="connsiteX8" fmla="*/ 1720850 w 5689600"/>
              <a:gd name="connsiteY8" fmla="*/ 2959100 h 4978400"/>
              <a:gd name="connsiteX9" fmla="*/ 2197100 w 5689600"/>
              <a:gd name="connsiteY9" fmla="*/ 2495550 h 4978400"/>
              <a:gd name="connsiteX10" fmla="*/ 3295650 w 5689600"/>
              <a:gd name="connsiteY10" fmla="*/ 1816100 h 4978400"/>
              <a:gd name="connsiteX11" fmla="*/ 3841750 w 5689600"/>
              <a:gd name="connsiteY11" fmla="*/ 1416050 h 4978400"/>
              <a:gd name="connsiteX12" fmla="*/ 5010150 w 5689600"/>
              <a:gd name="connsiteY12" fmla="*/ 292100 h 4978400"/>
              <a:gd name="connsiteX13" fmla="*/ 5257800 w 5689600"/>
              <a:gd name="connsiteY13" fmla="*/ 133350 h 4978400"/>
              <a:gd name="connsiteX0" fmla="*/ 5378450 w 5689600"/>
              <a:gd name="connsiteY0" fmla="*/ 0 h 4978400"/>
              <a:gd name="connsiteX1" fmla="*/ 5689600 w 5689600"/>
              <a:gd name="connsiteY1" fmla="*/ 304800 h 4978400"/>
              <a:gd name="connsiteX2" fmla="*/ 3505200 w 5689600"/>
              <a:gd name="connsiteY2" fmla="*/ 2235200 h 4978400"/>
              <a:gd name="connsiteX3" fmla="*/ 1549400 w 5689600"/>
              <a:gd name="connsiteY3" fmla="*/ 4076700 h 4978400"/>
              <a:gd name="connsiteX4" fmla="*/ 704850 w 5689600"/>
              <a:gd name="connsiteY4" fmla="*/ 4978400 h 4978400"/>
              <a:gd name="connsiteX5" fmla="*/ 0 w 5689600"/>
              <a:gd name="connsiteY5" fmla="*/ 4972050 h 4978400"/>
              <a:gd name="connsiteX6" fmla="*/ 488950 w 5689600"/>
              <a:gd name="connsiteY6" fmla="*/ 4267200 h 4978400"/>
              <a:gd name="connsiteX7" fmla="*/ 1117600 w 5689600"/>
              <a:gd name="connsiteY7" fmla="*/ 3492500 h 4978400"/>
              <a:gd name="connsiteX8" fmla="*/ 1714500 w 5689600"/>
              <a:gd name="connsiteY8" fmla="*/ 2927350 h 4978400"/>
              <a:gd name="connsiteX9" fmla="*/ 2197100 w 5689600"/>
              <a:gd name="connsiteY9" fmla="*/ 2495550 h 4978400"/>
              <a:gd name="connsiteX10" fmla="*/ 3295650 w 5689600"/>
              <a:gd name="connsiteY10" fmla="*/ 1816100 h 4978400"/>
              <a:gd name="connsiteX11" fmla="*/ 3841750 w 5689600"/>
              <a:gd name="connsiteY11" fmla="*/ 1416050 h 4978400"/>
              <a:gd name="connsiteX12" fmla="*/ 5010150 w 5689600"/>
              <a:gd name="connsiteY12" fmla="*/ 292100 h 4978400"/>
              <a:gd name="connsiteX13" fmla="*/ 5257800 w 5689600"/>
              <a:gd name="connsiteY13" fmla="*/ 133350 h 4978400"/>
              <a:gd name="connsiteX0" fmla="*/ 5378450 w 5689600"/>
              <a:gd name="connsiteY0" fmla="*/ 0 h 4978400"/>
              <a:gd name="connsiteX1" fmla="*/ 5689600 w 5689600"/>
              <a:gd name="connsiteY1" fmla="*/ 304800 h 4978400"/>
              <a:gd name="connsiteX2" fmla="*/ 3505200 w 5689600"/>
              <a:gd name="connsiteY2" fmla="*/ 2235200 h 4978400"/>
              <a:gd name="connsiteX3" fmla="*/ 1549400 w 5689600"/>
              <a:gd name="connsiteY3" fmla="*/ 4076700 h 4978400"/>
              <a:gd name="connsiteX4" fmla="*/ 704850 w 5689600"/>
              <a:gd name="connsiteY4" fmla="*/ 4978400 h 4978400"/>
              <a:gd name="connsiteX5" fmla="*/ 0 w 5689600"/>
              <a:gd name="connsiteY5" fmla="*/ 4972050 h 4978400"/>
              <a:gd name="connsiteX6" fmla="*/ 488950 w 5689600"/>
              <a:gd name="connsiteY6" fmla="*/ 4267200 h 4978400"/>
              <a:gd name="connsiteX7" fmla="*/ 1117600 w 5689600"/>
              <a:gd name="connsiteY7" fmla="*/ 3492500 h 4978400"/>
              <a:gd name="connsiteX8" fmla="*/ 1714500 w 5689600"/>
              <a:gd name="connsiteY8" fmla="*/ 2927350 h 4978400"/>
              <a:gd name="connsiteX9" fmla="*/ 2197100 w 5689600"/>
              <a:gd name="connsiteY9" fmla="*/ 2495550 h 4978400"/>
              <a:gd name="connsiteX10" fmla="*/ 3282950 w 5689600"/>
              <a:gd name="connsiteY10" fmla="*/ 1797050 h 4978400"/>
              <a:gd name="connsiteX11" fmla="*/ 3841750 w 5689600"/>
              <a:gd name="connsiteY11" fmla="*/ 1416050 h 4978400"/>
              <a:gd name="connsiteX12" fmla="*/ 5010150 w 5689600"/>
              <a:gd name="connsiteY12" fmla="*/ 292100 h 4978400"/>
              <a:gd name="connsiteX13" fmla="*/ 5257800 w 5689600"/>
              <a:gd name="connsiteY13" fmla="*/ 133350 h 4978400"/>
              <a:gd name="connsiteX0" fmla="*/ 5226050 w 5689600"/>
              <a:gd name="connsiteY0" fmla="*/ 0 h 4854575"/>
              <a:gd name="connsiteX1" fmla="*/ 5689600 w 5689600"/>
              <a:gd name="connsiteY1" fmla="*/ 180975 h 4854575"/>
              <a:gd name="connsiteX2" fmla="*/ 3505200 w 5689600"/>
              <a:gd name="connsiteY2" fmla="*/ 2111375 h 4854575"/>
              <a:gd name="connsiteX3" fmla="*/ 1549400 w 5689600"/>
              <a:gd name="connsiteY3" fmla="*/ 3952875 h 4854575"/>
              <a:gd name="connsiteX4" fmla="*/ 704850 w 5689600"/>
              <a:gd name="connsiteY4" fmla="*/ 4854575 h 4854575"/>
              <a:gd name="connsiteX5" fmla="*/ 0 w 5689600"/>
              <a:gd name="connsiteY5" fmla="*/ 4848225 h 4854575"/>
              <a:gd name="connsiteX6" fmla="*/ 488950 w 5689600"/>
              <a:gd name="connsiteY6" fmla="*/ 4143375 h 4854575"/>
              <a:gd name="connsiteX7" fmla="*/ 1117600 w 5689600"/>
              <a:gd name="connsiteY7" fmla="*/ 3368675 h 4854575"/>
              <a:gd name="connsiteX8" fmla="*/ 1714500 w 5689600"/>
              <a:gd name="connsiteY8" fmla="*/ 2803525 h 4854575"/>
              <a:gd name="connsiteX9" fmla="*/ 2197100 w 5689600"/>
              <a:gd name="connsiteY9" fmla="*/ 2371725 h 4854575"/>
              <a:gd name="connsiteX10" fmla="*/ 3282950 w 5689600"/>
              <a:gd name="connsiteY10" fmla="*/ 1673225 h 4854575"/>
              <a:gd name="connsiteX11" fmla="*/ 3841750 w 5689600"/>
              <a:gd name="connsiteY11" fmla="*/ 1292225 h 4854575"/>
              <a:gd name="connsiteX12" fmla="*/ 5010150 w 5689600"/>
              <a:gd name="connsiteY12" fmla="*/ 168275 h 4854575"/>
              <a:gd name="connsiteX13" fmla="*/ 5257800 w 5689600"/>
              <a:gd name="connsiteY13" fmla="*/ 9525 h 4854575"/>
              <a:gd name="connsiteX0" fmla="*/ 5226050 w 5327650"/>
              <a:gd name="connsiteY0" fmla="*/ 0 h 4854575"/>
              <a:gd name="connsiteX1" fmla="*/ 5327650 w 5327650"/>
              <a:gd name="connsiteY1" fmla="*/ 514350 h 4854575"/>
              <a:gd name="connsiteX2" fmla="*/ 3505200 w 5327650"/>
              <a:gd name="connsiteY2" fmla="*/ 2111375 h 4854575"/>
              <a:gd name="connsiteX3" fmla="*/ 1549400 w 5327650"/>
              <a:gd name="connsiteY3" fmla="*/ 3952875 h 4854575"/>
              <a:gd name="connsiteX4" fmla="*/ 704850 w 5327650"/>
              <a:gd name="connsiteY4" fmla="*/ 4854575 h 4854575"/>
              <a:gd name="connsiteX5" fmla="*/ 0 w 5327650"/>
              <a:gd name="connsiteY5" fmla="*/ 4848225 h 4854575"/>
              <a:gd name="connsiteX6" fmla="*/ 488950 w 5327650"/>
              <a:gd name="connsiteY6" fmla="*/ 4143375 h 4854575"/>
              <a:gd name="connsiteX7" fmla="*/ 1117600 w 5327650"/>
              <a:gd name="connsiteY7" fmla="*/ 3368675 h 4854575"/>
              <a:gd name="connsiteX8" fmla="*/ 1714500 w 5327650"/>
              <a:gd name="connsiteY8" fmla="*/ 2803525 h 4854575"/>
              <a:gd name="connsiteX9" fmla="*/ 2197100 w 5327650"/>
              <a:gd name="connsiteY9" fmla="*/ 2371725 h 4854575"/>
              <a:gd name="connsiteX10" fmla="*/ 3282950 w 5327650"/>
              <a:gd name="connsiteY10" fmla="*/ 1673225 h 4854575"/>
              <a:gd name="connsiteX11" fmla="*/ 3841750 w 5327650"/>
              <a:gd name="connsiteY11" fmla="*/ 1292225 h 4854575"/>
              <a:gd name="connsiteX12" fmla="*/ 5010150 w 5327650"/>
              <a:gd name="connsiteY12" fmla="*/ 168275 h 4854575"/>
              <a:gd name="connsiteX13" fmla="*/ 5257800 w 5327650"/>
              <a:gd name="connsiteY13" fmla="*/ 9525 h 4854575"/>
              <a:gd name="connsiteX0" fmla="*/ 5226050 w 5327650"/>
              <a:gd name="connsiteY0" fmla="*/ 57150 h 4911725"/>
              <a:gd name="connsiteX1" fmla="*/ 5327650 w 5327650"/>
              <a:gd name="connsiteY1" fmla="*/ 571500 h 4911725"/>
              <a:gd name="connsiteX2" fmla="*/ 3505200 w 5327650"/>
              <a:gd name="connsiteY2" fmla="*/ 2168525 h 4911725"/>
              <a:gd name="connsiteX3" fmla="*/ 1549400 w 5327650"/>
              <a:gd name="connsiteY3" fmla="*/ 4010025 h 4911725"/>
              <a:gd name="connsiteX4" fmla="*/ 704850 w 5327650"/>
              <a:gd name="connsiteY4" fmla="*/ 4911725 h 4911725"/>
              <a:gd name="connsiteX5" fmla="*/ 0 w 5327650"/>
              <a:gd name="connsiteY5" fmla="*/ 4905375 h 4911725"/>
              <a:gd name="connsiteX6" fmla="*/ 488950 w 5327650"/>
              <a:gd name="connsiteY6" fmla="*/ 4200525 h 4911725"/>
              <a:gd name="connsiteX7" fmla="*/ 1117600 w 5327650"/>
              <a:gd name="connsiteY7" fmla="*/ 3425825 h 4911725"/>
              <a:gd name="connsiteX8" fmla="*/ 1714500 w 5327650"/>
              <a:gd name="connsiteY8" fmla="*/ 2860675 h 4911725"/>
              <a:gd name="connsiteX9" fmla="*/ 2197100 w 5327650"/>
              <a:gd name="connsiteY9" fmla="*/ 2428875 h 4911725"/>
              <a:gd name="connsiteX10" fmla="*/ 3282950 w 5327650"/>
              <a:gd name="connsiteY10" fmla="*/ 1730375 h 4911725"/>
              <a:gd name="connsiteX11" fmla="*/ 3841750 w 5327650"/>
              <a:gd name="connsiteY11" fmla="*/ 1349375 h 4911725"/>
              <a:gd name="connsiteX12" fmla="*/ 5010150 w 5327650"/>
              <a:gd name="connsiteY12" fmla="*/ 225425 h 4911725"/>
              <a:gd name="connsiteX13" fmla="*/ 5314950 w 5327650"/>
              <a:gd name="connsiteY13" fmla="*/ 0 h 4911725"/>
              <a:gd name="connsiteX0" fmla="*/ 5226050 w 5314950"/>
              <a:gd name="connsiteY0" fmla="*/ 57150 h 4911725"/>
              <a:gd name="connsiteX1" fmla="*/ 5289550 w 5314950"/>
              <a:gd name="connsiteY1" fmla="*/ 647700 h 4911725"/>
              <a:gd name="connsiteX2" fmla="*/ 3505200 w 5314950"/>
              <a:gd name="connsiteY2" fmla="*/ 2168525 h 4911725"/>
              <a:gd name="connsiteX3" fmla="*/ 1549400 w 5314950"/>
              <a:gd name="connsiteY3" fmla="*/ 4010025 h 4911725"/>
              <a:gd name="connsiteX4" fmla="*/ 704850 w 5314950"/>
              <a:gd name="connsiteY4" fmla="*/ 4911725 h 4911725"/>
              <a:gd name="connsiteX5" fmla="*/ 0 w 5314950"/>
              <a:gd name="connsiteY5" fmla="*/ 4905375 h 4911725"/>
              <a:gd name="connsiteX6" fmla="*/ 488950 w 5314950"/>
              <a:gd name="connsiteY6" fmla="*/ 4200525 h 4911725"/>
              <a:gd name="connsiteX7" fmla="*/ 1117600 w 5314950"/>
              <a:gd name="connsiteY7" fmla="*/ 3425825 h 4911725"/>
              <a:gd name="connsiteX8" fmla="*/ 1714500 w 5314950"/>
              <a:gd name="connsiteY8" fmla="*/ 2860675 h 4911725"/>
              <a:gd name="connsiteX9" fmla="*/ 2197100 w 5314950"/>
              <a:gd name="connsiteY9" fmla="*/ 2428875 h 4911725"/>
              <a:gd name="connsiteX10" fmla="*/ 3282950 w 5314950"/>
              <a:gd name="connsiteY10" fmla="*/ 1730375 h 4911725"/>
              <a:gd name="connsiteX11" fmla="*/ 3841750 w 5314950"/>
              <a:gd name="connsiteY11" fmla="*/ 1349375 h 4911725"/>
              <a:gd name="connsiteX12" fmla="*/ 5010150 w 5314950"/>
              <a:gd name="connsiteY12" fmla="*/ 225425 h 4911725"/>
              <a:gd name="connsiteX13" fmla="*/ 5314950 w 5314950"/>
              <a:gd name="connsiteY13" fmla="*/ 0 h 4911725"/>
              <a:gd name="connsiteX0" fmla="*/ 5264150 w 5314950"/>
              <a:gd name="connsiteY0" fmla="*/ 0 h 4921250"/>
              <a:gd name="connsiteX1" fmla="*/ 5289550 w 5314950"/>
              <a:gd name="connsiteY1" fmla="*/ 657225 h 4921250"/>
              <a:gd name="connsiteX2" fmla="*/ 3505200 w 5314950"/>
              <a:gd name="connsiteY2" fmla="*/ 2178050 h 4921250"/>
              <a:gd name="connsiteX3" fmla="*/ 1549400 w 5314950"/>
              <a:gd name="connsiteY3" fmla="*/ 4019550 h 4921250"/>
              <a:gd name="connsiteX4" fmla="*/ 704850 w 5314950"/>
              <a:gd name="connsiteY4" fmla="*/ 4921250 h 4921250"/>
              <a:gd name="connsiteX5" fmla="*/ 0 w 5314950"/>
              <a:gd name="connsiteY5" fmla="*/ 4914900 h 4921250"/>
              <a:gd name="connsiteX6" fmla="*/ 488950 w 5314950"/>
              <a:gd name="connsiteY6" fmla="*/ 4210050 h 4921250"/>
              <a:gd name="connsiteX7" fmla="*/ 1117600 w 5314950"/>
              <a:gd name="connsiteY7" fmla="*/ 3435350 h 4921250"/>
              <a:gd name="connsiteX8" fmla="*/ 1714500 w 5314950"/>
              <a:gd name="connsiteY8" fmla="*/ 2870200 h 4921250"/>
              <a:gd name="connsiteX9" fmla="*/ 2197100 w 5314950"/>
              <a:gd name="connsiteY9" fmla="*/ 2438400 h 4921250"/>
              <a:gd name="connsiteX10" fmla="*/ 3282950 w 5314950"/>
              <a:gd name="connsiteY10" fmla="*/ 1739900 h 4921250"/>
              <a:gd name="connsiteX11" fmla="*/ 3841750 w 5314950"/>
              <a:gd name="connsiteY11" fmla="*/ 1358900 h 4921250"/>
              <a:gd name="connsiteX12" fmla="*/ 5010150 w 5314950"/>
              <a:gd name="connsiteY12" fmla="*/ 234950 h 4921250"/>
              <a:gd name="connsiteX13" fmla="*/ 5314950 w 5314950"/>
              <a:gd name="connsiteY13" fmla="*/ 9525 h 492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14950" h="4921250">
                <a:moveTo>
                  <a:pt x="5264150" y="0"/>
                </a:moveTo>
                <a:lnTo>
                  <a:pt x="5289550" y="657225"/>
                </a:lnTo>
                <a:cubicBezTo>
                  <a:pt x="4540250" y="1275292"/>
                  <a:pt x="4128558" y="1617663"/>
                  <a:pt x="3505200" y="2178050"/>
                </a:cubicBezTo>
                <a:cubicBezTo>
                  <a:pt x="2881842" y="2738437"/>
                  <a:pt x="2161117" y="3397250"/>
                  <a:pt x="1549400" y="4019550"/>
                </a:cubicBezTo>
                <a:lnTo>
                  <a:pt x="704850" y="4921250"/>
                </a:lnTo>
                <a:lnTo>
                  <a:pt x="0" y="4914900"/>
                </a:lnTo>
                <a:lnTo>
                  <a:pt x="488950" y="4210050"/>
                </a:lnTo>
                <a:lnTo>
                  <a:pt x="1117600" y="3435350"/>
                </a:lnTo>
                <a:cubicBezTo>
                  <a:pt x="1318683" y="3257550"/>
                  <a:pt x="1534583" y="3036358"/>
                  <a:pt x="1714500" y="2870200"/>
                </a:cubicBezTo>
                <a:cubicBezTo>
                  <a:pt x="1894417" y="2704042"/>
                  <a:pt x="2038350" y="2592917"/>
                  <a:pt x="2197100" y="2438400"/>
                </a:cubicBezTo>
                <a:lnTo>
                  <a:pt x="3282950" y="1739900"/>
                </a:lnTo>
                <a:lnTo>
                  <a:pt x="3841750" y="1358900"/>
                </a:lnTo>
                <a:lnTo>
                  <a:pt x="5010150" y="234950"/>
                </a:lnTo>
                <a:lnTo>
                  <a:pt x="5314950" y="9525"/>
                </a:lnTo>
              </a:path>
            </a:pathLst>
          </a:custGeom>
          <a:solidFill>
            <a:schemeClr val="accent2">
              <a:alpha val="71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00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57" y="3076814"/>
            <a:ext cx="2152130" cy="1717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grpSp>
        <p:nvGrpSpPr>
          <p:cNvPr id="4" name="Grupo 3"/>
          <p:cNvGrpSpPr/>
          <p:nvPr/>
        </p:nvGrpSpPr>
        <p:grpSpPr>
          <a:xfrm>
            <a:off x="469989" y="1691405"/>
            <a:ext cx="2191524" cy="810490"/>
            <a:chOff x="3584664" y="1091767"/>
            <a:chExt cx="2191524" cy="810490"/>
          </a:xfrm>
        </p:grpSpPr>
        <p:sp>
          <p:nvSpPr>
            <p:cNvPr id="8" name="Elipse 7"/>
            <p:cNvSpPr/>
            <p:nvPr/>
          </p:nvSpPr>
          <p:spPr>
            <a:xfrm rot="19905329">
              <a:off x="3584664" y="1091767"/>
              <a:ext cx="2183333" cy="810490"/>
            </a:xfrm>
            <a:prstGeom prst="ellipse">
              <a:avLst/>
            </a:prstGeom>
            <a:noFill/>
            <a:ln w="149225" cmpd="tri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8919" name="CuadroTexto 3"/>
            <p:cNvSpPr txBox="1">
              <a:spLocks noChangeArrowheads="1"/>
            </p:cNvSpPr>
            <p:nvPr/>
          </p:nvSpPr>
          <p:spPr bwMode="auto">
            <a:xfrm rot="19991556">
              <a:off x="3613416" y="1312345"/>
              <a:ext cx="21627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a-ES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Indústries Blaves</a:t>
              </a:r>
              <a:endParaRPr lang="es-ES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8921" name="CuadroTexto 10"/>
          <p:cNvSpPr txBox="1">
            <a:spLocks noChangeArrowheads="1"/>
          </p:cNvSpPr>
          <p:nvPr/>
        </p:nvSpPr>
        <p:spPr bwMode="auto">
          <a:xfrm>
            <a:off x="465374" y="3182267"/>
            <a:ext cx="13069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Obertura </a:t>
            </a:r>
            <a:endParaRPr lang="ca-ES" b="1" dirty="0" smtClean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a-ES" b="1" dirty="0" smtClean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 </a:t>
            </a:r>
            <a:r>
              <a:rPr lang="ca-ES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</a:t>
            </a:r>
            <a:endParaRPr lang="es-ES" b="1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922" name="AutoShape 5"/>
          <p:cNvSpPr>
            <a:spLocks noChangeArrowheads="1"/>
          </p:cNvSpPr>
          <p:nvPr/>
        </p:nvSpPr>
        <p:spPr bwMode="auto">
          <a:xfrm>
            <a:off x="541574" y="5336145"/>
            <a:ext cx="1837490" cy="873718"/>
          </a:xfrm>
          <a:prstGeom prst="wedgeEllipseCallout">
            <a:avLst>
              <a:gd name="adj1" fmla="val -32366"/>
              <a:gd name="adj2" fmla="val -36519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a-E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 marítima</a:t>
            </a:r>
            <a:endParaRPr lang="ca-E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541574" y="2970261"/>
            <a:ext cx="115107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541574" y="4913361"/>
            <a:ext cx="115107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541574" y="1192261"/>
            <a:ext cx="115107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541574" y="6513561"/>
            <a:ext cx="115107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 flipV="1">
            <a:off x="3568700" y="631388"/>
            <a:ext cx="5587" cy="5882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 flipH="1" flipV="1">
            <a:off x="6296937" y="631388"/>
            <a:ext cx="33250" cy="5882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H="1" flipV="1">
            <a:off x="9334500" y="682188"/>
            <a:ext cx="18287" cy="5831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H="1" flipV="1">
            <a:off x="12026900" y="682188"/>
            <a:ext cx="18287" cy="5831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4114800" y="77108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CURT TERMINI</a:t>
            </a:r>
            <a:endParaRPr lang="es-E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6934200" y="771088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MITJÀ TERMINI</a:t>
            </a:r>
            <a:endParaRPr lang="es-E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9858950" y="771088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LLARG TERMINI</a:t>
            </a:r>
            <a:endParaRPr lang="es-E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Forma libre 13"/>
          <p:cNvSpPr/>
          <p:nvPr/>
        </p:nvSpPr>
        <p:spPr>
          <a:xfrm>
            <a:off x="3568700" y="3006022"/>
            <a:ext cx="8445500" cy="1892567"/>
          </a:xfrm>
          <a:custGeom>
            <a:avLst/>
            <a:gdLst>
              <a:gd name="connsiteX0" fmla="*/ 0 w 8432800"/>
              <a:gd name="connsiteY0" fmla="*/ 1980710 h 1980710"/>
              <a:gd name="connsiteX1" fmla="*/ 1371600 w 8432800"/>
              <a:gd name="connsiteY1" fmla="*/ 1574310 h 1980710"/>
              <a:gd name="connsiteX2" fmla="*/ 3784600 w 8432800"/>
              <a:gd name="connsiteY2" fmla="*/ 469410 h 1980710"/>
              <a:gd name="connsiteX3" fmla="*/ 5816600 w 8432800"/>
              <a:gd name="connsiteY3" fmla="*/ 37610 h 1980710"/>
              <a:gd name="connsiteX4" fmla="*/ 8432800 w 8432800"/>
              <a:gd name="connsiteY4" fmla="*/ 50310 h 1980710"/>
              <a:gd name="connsiteX0" fmla="*/ 0 w 8432800"/>
              <a:gd name="connsiteY0" fmla="*/ 1980710 h 1980710"/>
              <a:gd name="connsiteX1" fmla="*/ 1587500 w 8432800"/>
              <a:gd name="connsiteY1" fmla="*/ 1726710 h 1980710"/>
              <a:gd name="connsiteX2" fmla="*/ 3784600 w 8432800"/>
              <a:gd name="connsiteY2" fmla="*/ 469410 h 1980710"/>
              <a:gd name="connsiteX3" fmla="*/ 5816600 w 8432800"/>
              <a:gd name="connsiteY3" fmla="*/ 37610 h 1980710"/>
              <a:gd name="connsiteX4" fmla="*/ 8432800 w 8432800"/>
              <a:gd name="connsiteY4" fmla="*/ 50310 h 1980710"/>
              <a:gd name="connsiteX0" fmla="*/ 0 w 8432800"/>
              <a:gd name="connsiteY0" fmla="*/ 1982554 h 1982554"/>
              <a:gd name="connsiteX1" fmla="*/ 1587500 w 8432800"/>
              <a:gd name="connsiteY1" fmla="*/ 1728554 h 1982554"/>
              <a:gd name="connsiteX2" fmla="*/ 3556000 w 8432800"/>
              <a:gd name="connsiteY2" fmla="*/ 496654 h 1982554"/>
              <a:gd name="connsiteX3" fmla="*/ 5816600 w 8432800"/>
              <a:gd name="connsiteY3" fmla="*/ 39454 h 1982554"/>
              <a:gd name="connsiteX4" fmla="*/ 8432800 w 8432800"/>
              <a:gd name="connsiteY4" fmla="*/ 52154 h 1982554"/>
              <a:gd name="connsiteX0" fmla="*/ 0 w 8432800"/>
              <a:gd name="connsiteY0" fmla="*/ 1952095 h 1952095"/>
              <a:gd name="connsiteX1" fmla="*/ 1587500 w 8432800"/>
              <a:gd name="connsiteY1" fmla="*/ 1698095 h 1952095"/>
              <a:gd name="connsiteX2" fmla="*/ 3556000 w 8432800"/>
              <a:gd name="connsiteY2" fmla="*/ 466195 h 1952095"/>
              <a:gd name="connsiteX3" fmla="*/ 5803900 w 8432800"/>
              <a:gd name="connsiteY3" fmla="*/ 72495 h 1952095"/>
              <a:gd name="connsiteX4" fmla="*/ 8432800 w 8432800"/>
              <a:gd name="connsiteY4" fmla="*/ 21695 h 1952095"/>
              <a:gd name="connsiteX0" fmla="*/ 0 w 8432800"/>
              <a:gd name="connsiteY0" fmla="*/ 1941983 h 1941983"/>
              <a:gd name="connsiteX1" fmla="*/ 1587500 w 8432800"/>
              <a:gd name="connsiteY1" fmla="*/ 1687983 h 1941983"/>
              <a:gd name="connsiteX2" fmla="*/ 3556000 w 8432800"/>
              <a:gd name="connsiteY2" fmla="*/ 456083 h 1941983"/>
              <a:gd name="connsiteX3" fmla="*/ 5803900 w 8432800"/>
              <a:gd name="connsiteY3" fmla="*/ 62383 h 1941983"/>
              <a:gd name="connsiteX4" fmla="*/ 8432800 w 8432800"/>
              <a:gd name="connsiteY4" fmla="*/ 11583 h 1941983"/>
              <a:gd name="connsiteX0" fmla="*/ 0 w 8445500"/>
              <a:gd name="connsiteY0" fmla="*/ 1920192 h 1920192"/>
              <a:gd name="connsiteX1" fmla="*/ 1587500 w 8445500"/>
              <a:gd name="connsiteY1" fmla="*/ 1666192 h 1920192"/>
              <a:gd name="connsiteX2" fmla="*/ 3556000 w 8445500"/>
              <a:gd name="connsiteY2" fmla="*/ 434292 h 1920192"/>
              <a:gd name="connsiteX3" fmla="*/ 5803900 w 8445500"/>
              <a:gd name="connsiteY3" fmla="*/ 40592 h 1920192"/>
              <a:gd name="connsiteX4" fmla="*/ 8445500 w 8445500"/>
              <a:gd name="connsiteY4" fmla="*/ 40592 h 1920192"/>
              <a:gd name="connsiteX0" fmla="*/ 0 w 8445500"/>
              <a:gd name="connsiteY0" fmla="*/ 1909482 h 1909482"/>
              <a:gd name="connsiteX1" fmla="*/ 1587500 w 8445500"/>
              <a:gd name="connsiteY1" fmla="*/ 1655482 h 1909482"/>
              <a:gd name="connsiteX2" fmla="*/ 3556000 w 8445500"/>
              <a:gd name="connsiteY2" fmla="*/ 423582 h 1909482"/>
              <a:gd name="connsiteX3" fmla="*/ 5803900 w 8445500"/>
              <a:gd name="connsiteY3" fmla="*/ 29882 h 1909482"/>
              <a:gd name="connsiteX4" fmla="*/ 8445500 w 8445500"/>
              <a:gd name="connsiteY4" fmla="*/ 29882 h 1909482"/>
              <a:gd name="connsiteX0" fmla="*/ 0 w 8445500"/>
              <a:gd name="connsiteY0" fmla="*/ 1909482 h 1909482"/>
              <a:gd name="connsiteX1" fmla="*/ 1587500 w 8445500"/>
              <a:gd name="connsiteY1" fmla="*/ 1655482 h 1909482"/>
              <a:gd name="connsiteX2" fmla="*/ 3556000 w 8445500"/>
              <a:gd name="connsiteY2" fmla="*/ 423582 h 1909482"/>
              <a:gd name="connsiteX3" fmla="*/ 5803900 w 8445500"/>
              <a:gd name="connsiteY3" fmla="*/ 29882 h 1909482"/>
              <a:gd name="connsiteX4" fmla="*/ 8445500 w 8445500"/>
              <a:gd name="connsiteY4" fmla="*/ 29882 h 1909482"/>
              <a:gd name="connsiteX0" fmla="*/ 0 w 8445500"/>
              <a:gd name="connsiteY0" fmla="*/ 1898201 h 1898201"/>
              <a:gd name="connsiteX1" fmla="*/ 1587500 w 8445500"/>
              <a:gd name="connsiteY1" fmla="*/ 1644201 h 1898201"/>
              <a:gd name="connsiteX2" fmla="*/ 3543300 w 8445500"/>
              <a:gd name="connsiteY2" fmla="*/ 259901 h 1898201"/>
              <a:gd name="connsiteX3" fmla="*/ 5803900 w 8445500"/>
              <a:gd name="connsiteY3" fmla="*/ 18601 h 1898201"/>
              <a:gd name="connsiteX4" fmla="*/ 8445500 w 8445500"/>
              <a:gd name="connsiteY4" fmla="*/ 18601 h 1898201"/>
              <a:gd name="connsiteX0" fmla="*/ 0 w 8445500"/>
              <a:gd name="connsiteY0" fmla="*/ 1898201 h 1898201"/>
              <a:gd name="connsiteX1" fmla="*/ 1587500 w 8445500"/>
              <a:gd name="connsiteY1" fmla="*/ 1644201 h 1898201"/>
              <a:gd name="connsiteX2" fmla="*/ 3543300 w 8445500"/>
              <a:gd name="connsiteY2" fmla="*/ 259901 h 1898201"/>
              <a:gd name="connsiteX3" fmla="*/ 5803900 w 8445500"/>
              <a:gd name="connsiteY3" fmla="*/ 18601 h 1898201"/>
              <a:gd name="connsiteX4" fmla="*/ 8445500 w 8445500"/>
              <a:gd name="connsiteY4" fmla="*/ 18601 h 1898201"/>
              <a:gd name="connsiteX0" fmla="*/ 0 w 8445500"/>
              <a:gd name="connsiteY0" fmla="*/ 1901020 h 1901020"/>
              <a:gd name="connsiteX1" fmla="*/ 1587500 w 8445500"/>
              <a:gd name="connsiteY1" fmla="*/ 1647020 h 1901020"/>
              <a:gd name="connsiteX2" fmla="*/ 3543300 w 8445500"/>
              <a:gd name="connsiteY2" fmla="*/ 300820 h 1901020"/>
              <a:gd name="connsiteX3" fmla="*/ 5803900 w 8445500"/>
              <a:gd name="connsiteY3" fmla="*/ 21420 h 1901020"/>
              <a:gd name="connsiteX4" fmla="*/ 8445500 w 8445500"/>
              <a:gd name="connsiteY4" fmla="*/ 21420 h 1901020"/>
              <a:gd name="connsiteX0" fmla="*/ 0 w 8445500"/>
              <a:gd name="connsiteY0" fmla="*/ 1884173 h 1884173"/>
              <a:gd name="connsiteX1" fmla="*/ 1587500 w 8445500"/>
              <a:gd name="connsiteY1" fmla="*/ 1630173 h 1884173"/>
              <a:gd name="connsiteX2" fmla="*/ 3543300 w 8445500"/>
              <a:gd name="connsiteY2" fmla="*/ 283973 h 1884173"/>
              <a:gd name="connsiteX3" fmla="*/ 5803900 w 8445500"/>
              <a:gd name="connsiteY3" fmla="*/ 4573 h 1884173"/>
              <a:gd name="connsiteX4" fmla="*/ 8445500 w 8445500"/>
              <a:gd name="connsiteY4" fmla="*/ 4573 h 1884173"/>
              <a:gd name="connsiteX0" fmla="*/ 0 w 8445500"/>
              <a:gd name="connsiteY0" fmla="*/ 1908541 h 1908541"/>
              <a:gd name="connsiteX1" fmla="*/ 1587500 w 8445500"/>
              <a:gd name="connsiteY1" fmla="*/ 1654541 h 1908541"/>
              <a:gd name="connsiteX2" fmla="*/ 3606800 w 8445500"/>
              <a:gd name="connsiteY2" fmla="*/ 409941 h 1908541"/>
              <a:gd name="connsiteX3" fmla="*/ 5803900 w 8445500"/>
              <a:gd name="connsiteY3" fmla="*/ 28941 h 1908541"/>
              <a:gd name="connsiteX4" fmla="*/ 8445500 w 8445500"/>
              <a:gd name="connsiteY4" fmla="*/ 28941 h 1908541"/>
              <a:gd name="connsiteX0" fmla="*/ 0 w 8445500"/>
              <a:gd name="connsiteY0" fmla="*/ 1908541 h 1908541"/>
              <a:gd name="connsiteX1" fmla="*/ 1587500 w 8445500"/>
              <a:gd name="connsiteY1" fmla="*/ 1654541 h 1908541"/>
              <a:gd name="connsiteX2" fmla="*/ 3606800 w 8445500"/>
              <a:gd name="connsiteY2" fmla="*/ 409941 h 1908541"/>
              <a:gd name="connsiteX3" fmla="*/ 5803900 w 8445500"/>
              <a:gd name="connsiteY3" fmla="*/ 28941 h 1908541"/>
              <a:gd name="connsiteX4" fmla="*/ 8445500 w 8445500"/>
              <a:gd name="connsiteY4" fmla="*/ 28941 h 1908541"/>
              <a:gd name="connsiteX0" fmla="*/ 0 w 8445500"/>
              <a:gd name="connsiteY0" fmla="*/ 1892567 h 1892567"/>
              <a:gd name="connsiteX1" fmla="*/ 1587500 w 8445500"/>
              <a:gd name="connsiteY1" fmla="*/ 1638567 h 1892567"/>
              <a:gd name="connsiteX2" fmla="*/ 4013200 w 8445500"/>
              <a:gd name="connsiteY2" fmla="*/ 178067 h 1892567"/>
              <a:gd name="connsiteX3" fmla="*/ 5803900 w 8445500"/>
              <a:gd name="connsiteY3" fmla="*/ 12967 h 1892567"/>
              <a:gd name="connsiteX4" fmla="*/ 8445500 w 8445500"/>
              <a:gd name="connsiteY4" fmla="*/ 12967 h 1892567"/>
              <a:gd name="connsiteX0" fmla="*/ 0 w 8445500"/>
              <a:gd name="connsiteY0" fmla="*/ 1892567 h 1892567"/>
              <a:gd name="connsiteX1" fmla="*/ 1587500 w 8445500"/>
              <a:gd name="connsiteY1" fmla="*/ 1638567 h 1892567"/>
              <a:gd name="connsiteX2" fmla="*/ 4013200 w 8445500"/>
              <a:gd name="connsiteY2" fmla="*/ 178067 h 1892567"/>
              <a:gd name="connsiteX3" fmla="*/ 5803900 w 8445500"/>
              <a:gd name="connsiteY3" fmla="*/ 12967 h 1892567"/>
              <a:gd name="connsiteX4" fmla="*/ 8445500 w 8445500"/>
              <a:gd name="connsiteY4" fmla="*/ 12967 h 189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5500" h="1892567">
                <a:moveTo>
                  <a:pt x="0" y="1892567"/>
                </a:moveTo>
                <a:cubicBezTo>
                  <a:pt x="370416" y="1815308"/>
                  <a:pt x="918633" y="1924317"/>
                  <a:pt x="1587500" y="1638567"/>
                </a:cubicBezTo>
                <a:cubicBezTo>
                  <a:pt x="2256367" y="1352817"/>
                  <a:pt x="3183467" y="398200"/>
                  <a:pt x="4013200" y="178067"/>
                </a:cubicBezTo>
                <a:cubicBezTo>
                  <a:pt x="4842933" y="-42066"/>
                  <a:pt x="5065183" y="40484"/>
                  <a:pt x="5803900" y="12967"/>
                </a:cubicBezTo>
                <a:cubicBezTo>
                  <a:pt x="6542617" y="-14550"/>
                  <a:pt x="7537450" y="9792"/>
                  <a:pt x="8445500" y="12967"/>
                </a:cubicBezTo>
              </a:path>
            </a:pathLst>
          </a:cu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Forma libre 31"/>
          <p:cNvSpPr/>
          <p:nvPr/>
        </p:nvSpPr>
        <p:spPr>
          <a:xfrm>
            <a:off x="3568700" y="4936609"/>
            <a:ext cx="8470900" cy="1574881"/>
          </a:xfrm>
          <a:custGeom>
            <a:avLst/>
            <a:gdLst>
              <a:gd name="connsiteX0" fmla="*/ 0 w 8432800"/>
              <a:gd name="connsiteY0" fmla="*/ 1980710 h 1980710"/>
              <a:gd name="connsiteX1" fmla="*/ 1371600 w 8432800"/>
              <a:gd name="connsiteY1" fmla="*/ 1574310 h 1980710"/>
              <a:gd name="connsiteX2" fmla="*/ 3784600 w 8432800"/>
              <a:gd name="connsiteY2" fmla="*/ 469410 h 1980710"/>
              <a:gd name="connsiteX3" fmla="*/ 5816600 w 8432800"/>
              <a:gd name="connsiteY3" fmla="*/ 37610 h 1980710"/>
              <a:gd name="connsiteX4" fmla="*/ 8432800 w 8432800"/>
              <a:gd name="connsiteY4" fmla="*/ 50310 h 1980710"/>
              <a:gd name="connsiteX0" fmla="*/ 0 w 8432800"/>
              <a:gd name="connsiteY0" fmla="*/ 1980710 h 1980710"/>
              <a:gd name="connsiteX1" fmla="*/ 1587500 w 8432800"/>
              <a:gd name="connsiteY1" fmla="*/ 1726710 h 1980710"/>
              <a:gd name="connsiteX2" fmla="*/ 3784600 w 8432800"/>
              <a:gd name="connsiteY2" fmla="*/ 469410 h 1980710"/>
              <a:gd name="connsiteX3" fmla="*/ 5816600 w 8432800"/>
              <a:gd name="connsiteY3" fmla="*/ 37610 h 1980710"/>
              <a:gd name="connsiteX4" fmla="*/ 8432800 w 8432800"/>
              <a:gd name="connsiteY4" fmla="*/ 50310 h 1980710"/>
              <a:gd name="connsiteX0" fmla="*/ 0 w 8432800"/>
              <a:gd name="connsiteY0" fmla="*/ 1982554 h 1982554"/>
              <a:gd name="connsiteX1" fmla="*/ 1587500 w 8432800"/>
              <a:gd name="connsiteY1" fmla="*/ 1728554 h 1982554"/>
              <a:gd name="connsiteX2" fmla="*/ 3556000 w 8432800"/>
              <a:gd name="connsiteY2" fmla="*/ 496654 h 1982554"/>
              <a:gd name="connsiteX3" fmla="*/ 5816600 w 8432800"/>
              <a:gd name="connsiteY3" fmla="*/ 39454 h 1982554"/>
              <a:gd name="connsiteX4" fmla="*/ 8432800 w 8432800"/>
              <a:gd name="connsiteY4" fmla="*/ 52154 h 1982554"/>
              <a:gd name="connsiteX0" fmla="*/ 0 w 8432800"/>
              <a:gd name="connsiteY0" fmla="*/ 1952095 h 1952095"/>
              <a:gd name="connsiteX1" fmla="*/ 1587500 w 8432800"/>
              <a:gd name="connsiteY1" fmla="*/ 1698095 h 1952095"/>
              <a:gd name="connsiteX2" fmla="*/ 3556000 w 8432800"/>
              <a:gd name="connsiteY2" fmla="*/ 466195 h 1952095"/>
              <a:gd name="connsiteX3" fmla="*/ 5803900 w 8432800"/>
              <a:gd name="connsiteY3" fmla="*/ 72495 h 1952095"/>
              <a:gd name="connsiteX4" fmla="*/ 8432800 w 8432800"/>
              <a:gd name="connsiteY4" fmla="*/ 21695 h 1952095"/>
              <a:gd name="connsiteX0" fmla="*/ 0 w 8432800"/>
              <a:gd name="connsiteY0" fmla="*/ 1941983 h 1941983"/>
              <a:gd name="connsiteX1" fmla="*/ 1587500 w 8432800"/>
              <a:gd name="connsiteY1" fmla="*/ 1687983 h 1941983"/>
              <a:gd name="connsiteX2" fmla="*/ 3556000 w 8432800"/>
              <a:gd name="connsiteY2" fmla="*/ 456083 h 1941983"/>
              <a:gd name="connsiteX3" fmla="*/ 5803900 w 8432800"/>
              <a:gd name="connsiteY3" fmla="*/ 62383 h 1941983"/>
              <a:gd name="connsiteX4" fmla="*/ 8432800 w 8432800"/>
              <a:gd name="connsiteY4" fmla="*/ 11583 h 1941983"/>
              <a:gd name="connsiteX0" fmla="*/ 0 w 8445500"/>
              <a:gd name="connsiteY0" fmla="*/ 1920192 h 1920192"/>
              <a:gd name="connsiteX1" fmla="*/ 1587500 w 8445500"/>
              <a:gd name="connsiteY1" fmla="*/ 1666192 h 1920192"/>
              <a:gd name="connsiteX2" fmla="*/ 3556000 w 8445500"/>
              <a:gd name="connsiteY2" fmla="*/ 434292 h 1920192"/>
              <a:gd name="connsiteX3" fmla="*/ 5803900 w 8445500"/>
              <a:gd name="connsiteY3" fmla="*/ 40592 h 1920192"/>
              <a:gd name="connsiteX4" fmla="*/ 8445500 w 8445500"/>
              <a:gd name="connsiteY4" fmla="*/ 40592 h 1920192"/>
              <a:gd name="connsiteX0" fmla="*/ 0 w 8445500"/>
              <a:gd name="connsiteY0" fmla="*/ 1909482 h 1909482"/>
              <a:gd name="connsiteX1" fmla="*/ 1587500 w 8445500"/>
              <a:gd name="connsiteY1" fmla="*/ 1655482 h 1909482"/>
              <a:gd name="connsiteX2" fmla="*/ 3556000 w 8445500"/>
              <a:gd name="connsiteY2" fmla="*/ 423582 h 1909482"/>
              <a:gd name="connsiteX3" fmla="*/ 5803900 w 8445500"/>
              <a:gd name="connsiteY3" fmla="*/ 29882 h 1909482"/>
              <a:gd name="connsiteX4" fmla="*/ 8445500 w 8445500"/>
              <a:gd name="connsiteY4" fmla="*/ 29882 h 1909482"/>
              <a:gd name="connsiteX0" fmla="*/ 0 w 8445500"/>
              <a:gd name="connsiteY0" fmla="*/ 1909482 h 1909482"/>
              <a:gd name="connsiteX1" fmla="*/ 1587500 w 8445500"/>
              <a:gd name="connsiteY1" fmla="*/ 1655482 h 1909482"/>
              <a:gd name="connsiteX2" fmla="*/ 3556000 w 8445500"/>
              <a:gd name="connsiteY2" fmla="*/ 423582 h 1909482"/>
              <a:gd name="connsiteX3" fmla="*/ 5803900 w 8445500"/>
              <a:gd name="connsiteY3" fmla="*/ 29882 h 1909482"/>
              <a:gd name="connsiteX4" fmla="*/ 8445500 w 8445500"/>
              <a:gd name="connsiteY4" fmla="*/ 29882 h 1909482"/>
              <a:gd name="connsiteX0" fmla="*/ 0 w 8445500"/>
              <a:gd name="connsiteY0" fmla="*/ 1223682 h 1673765"/>
              <a:gd name="connsiteX1" fmla="*/ 1587500 w 8445500"/>
              <a:gd name="connsiteY1" fmla="*/ 1655482 h 1673765"/>
              <a:gd name="connsiteX2" fmla="*/ 3556000 w 8445500"/>
              <a:gd name="connsiteY2" fmla="*/ 423582 h 1673765"/>
              <a:gd name="connsiteX3" fmla="*/ 5803900 w 8445500"/>
              <a:gd name="connsiteY3" fmla="*/ 29882 h 1673765"/>
              <a:gd name="connsiteX4" fmla="*/ 8445500 w 8445500"/>
              <a:gd name="connsiteY4" fmla="*/ 29882 h 1673765"/>
              <a:gd name="connsiteX0" fmla="*/ 0 w 8445500"/>
              <a:gd name="connsiteY0" fmla="*/ 1223682 h 1676600"/>
              <a:gd name="connsiteX1" fmla="*/ 1587500 w 8445500"/>
              <a:gd name="connsiteY1" fmla="*/ 1655482 h 1676600"/>
              <a:gd name="connsiteX2" fmla="*/ 3556000 w 8445500"/>
              <a:gd name="connsiteY2" fmla="*/ 423582 h 1676600"/>
              <a:gd name="connsiteX3" fmla="*/ 5803900 w 8445500"/>
              <a:gd name="connsiteY3" fmla="*/ 29882 h 1676600"/>
              <a:gd name="connsiteX4" fmla="*/ 8445500 w 8445500"/>
              <a:gd name="connsiteY4" fmla="*/ 29882 h 1676600"/>
              <a:gd name="connsiteX0" fmla="*/ 0 w 8445500"/>
              <a:gd name="connsiteY0" fmla="*/ 1223682 h 1229217"/>
              <a:gd name="connsiteX1" fmla="*/ 1625600 w 8445500"/>
              <a:gd name="connsiteY1" fmla="*/ 1058582 h 1229217"/>
              <a:gd name="connsiteX2" fmla="*/ 3556000 w 8445500"/>
              <a:gd name="connsiteY2" fmla="*/ 423582 h 1229217"/>
              <a:gd name="connsiteX3" fmla="*/ 5803900 w 8445500"/>
              <a:gd name="connsiteY3" fmla="*/ 29882 h 1229217"/>
              <a:gd name="connsiteX4" fmla="*/ 8445500 w 8445500"/>
              <a:gd name="connsiteY4" fmla="*/ 29882 h 1229217"/>
              <a:gd name="connsiteX0" fmla="*/ 0 w 8445500"/>
              <a:gd name="connsiteY0" fmla="*/ 1230264 h 1235033"/>
              <a:gd name="connsiteX1" fmla="*/ 1625600 w 8445500"/>
              <a:gd name="connsiteY1" fmla="*/ 1065164 h 1235033"/>
              <a:gd name="connsiteX2" fmla="*/ 3543300 w 8445500"/>
              <a:gd name="connsiteY2" fmla="*/ 519064 h 1235033"/>
              <a:gd name="connsiteX3" fmla="*/ 5803900 w 8445500"/>
              <a:gd name="connsiteY3" fmla="*/ 36464 h 1235033"/>
              <a:gd name="connsiteX4" fmla="*/ 8445500 w 8445500"/>
              <a:gd name="connsiteY4" fmla="*/ 36464 h 1235033"/>
              <a:gd name="connsiteX0" fmla="*/ 0 w 8445500"/>
              <a:gd name="connsiteY0" fmla="*/ 1193821 h 1198590"/>
              <a:gd name="connsiteX1" fmla="*/ 1625600 w 8445500"/>
              <a:gd name="connsiteY1" fmla="*/ 1028721 h 1198590"/>
              <a:gd name="connsiteX2" fmla="*/ 3543300 w 8445500"/>
              <a:gd name="connsiteY2" fmla="*/ 482621 h 1198590"/>
              <a:gd name="connsiteX3" fmla="*/ 5753100 w 8445500"/>
              <a:gd name="connsiteY3" fmla="*/ 444521 h 1198590"/>
              <a:gd name="connsiteX4" fmla="*/ 8445500 w 8445500"/>
              <a:gd name="connsiteY4" fmla="*/ 21 h 1198590"/>
              <a:gd name="connsiteX0" fmla="*/ 0 w 8445500"/>
              <a:gd name="connsiteY0" fmla="*/ 1193821 h 1197642"/>
              <a:gd name="connsiteX1" fmla="*/ 1625600 w 8445500"/>
              <a:gd name="connsiteY1" fmla="*/ 1028721 h 1197642"/>
              <a:gd name="connsiteX2" fmla="*/ 3568700 w 8445500"/>
              <a:gd name="connsiteY2" fmla="*/ 635021 h 1197642"/>
              <a:gd name="connsiteX3" fmla="*/ 5753100 w 8445500"/>
              <a:gd name="connsiteY3" fmla="*/ 444521 h 1197642"/>
              <a:gd name="connsiteX4" fmla="*/ 8445500 w 8445500"/>
              <a:gd name="connsiteY4" fmla="*/ 21 h 1197642"/>
              <a:gd name="connsiteX0" fmla="*/ 0 w 8470900"/>
              <a:gd name="connsiteY0" fmla="*/ 889084 h 892905"/>
              <a:gd name="connsiteX1" fmla="*/ 1625600 w 8470900"/>
              <a:gd name="connsiteY1" fmla="*/ 723984 h 892905"/>
              <a:gd name="connsiteX2" fmla="*/ 3568700 w 8470900"/>
              <a:gd name="connsiteY2" fmla="*/ 330284 h 892905"/>
              <a:gd name="connsiteX3" fmla="*/ 5753100 w 8470900"/>
              <a:gd name="connsiteY3" fmla="*/ 139784 h 892905"/>
              <a:gd name="connsiteX4" fmla="*/ 8470900 w 8470900"/>
              <a:gd name="connsiteY4" fmla="*/ 84 h 892905"/>
              <a:gd name="connsiteX0" fmla="*/ 0 w 8470900"/>
              <a:gd name="connsiteY0" fmla="*/ 889081 h 893035"/>
              <a:gd name="connsiteX1" fmla="*/ 1625600 w 8470900"/>
              <a:gd name="connsiteY1" fmla="*/ 723981 h 893035"/>
              <a:gd name="connsiteX2" fmla="*/ 3568700 w 8470900"/>
              <a:gd name="connsiteY2" fmla="*/ 304881 h 893035"/>
              <a:gd name="connsiteX3" fmla="*/ 5753100 w 8470900"/>
              <a:gd name="connsiteY3" fmla="*/ 139781 h 893035"/>
              <a:gd name="connsiteX4" fmla="*/ 8470900 w 8470900"/>
              <a:gd name="connsiteY4" fmla="*/ 81 h 893035"/>
              <a:gd name="connsiteX0" fmla="*/ 0 w 8470900"/>
              <a:gd name="connsiteY0" fmla="*/ 1574881 h 1575533"/>
              <a:gd name="connsiteX1" fmla="*/ 1625600 w 8470900"/>
              <a:gd name="connsiteY1" fmla="*/ 723981 h 1575533"/>
              <a:gd name="connsiteX2" fmla="*/ 3568700 w 8470900"/>
              <a:gd name="connsiteY2" fmla="*/ 304881 h 1575533"/>
              <a:gd name="connsiteX3" fmla="*/ 5753100 w 8470900"/>
              <a:gd name="connsiteY3" fmla="*/ 139781 h 1575533"/>
              <a:gd name="connsiteX4" fmla="*/ 8470900 w 8470900"/>
              <a:gd name="connsiteY4" fmla="*/ 81 h 1575533"/>
              <a:gd name="connsiteX0" fmla="*/ 0 w 8470900"/>
              <a:gd name="connsiteY0" fmla="*/ 1574881 h 1574881"/>
              <a:gd name="connsiteX1" fmla="*/ 1625600 w 8470900"/>
              <a:gd name="connsiteY1" fmla="*/ 723981 h 1574881"/>
              <a:gd name="connsiteX2" fmla="*/ 3568700 w 8470900"/>
              <a:gd name="connsiteY2" fmla="*/ 304881 h 1574881"/>
              <a:gd name="connsiteX3" fmla="*/ 5753100 w 8470900"/>
              <a:gd name="connsiteY3" fmla="*/ 139781 h 1574881"/>
              <a:gd name="connsiteX4" fmla="*/ 8470900 w 8470900"/>
              <a:gd name="connsiteY4" fmla="*/ 81 h 1574881"/>
              <a:gd name="connsiteX0" fmla="*/ 0 w 8470900"/>
              <a:gd name="connsiteY0" fmla="*/ 1574881 h 1574881"/>
              <a:gd name="connsiteX1" fmla="*/ 1612900 w 8470900"/>
              <a:gd name="connsiteY1" fmla="*/ 635081 h 1574881"/>
              <a:gd name="connsiteX2" fmla="*/ 3568700 w 8470900"/>
              <a:gd name="connsiteY2" fmla="*/ 304881 h 1574881"/>
              <a:gd name="connsiteX3" fmla="*/ 5753100 w 8470900"/>
              <a:gd name="connsiteY3" fmla="*/ 139781 h 1574881"/>
              <a:gd name="connsiteX4" fmla="*/ 8470900 w 8470900"/>
              <a:gd name="connsiteY4" fmla="*/ 81 h 1574881"/>
              <a:gd name="connsiteX0" fmla="*/ 0 w 8470900"/>
              <a:gd name="connsiteY0" fmla="*/ 1574881 h 1574881"/>
              <a:gd name="connsiteX1" fmla="*/ 1612900 w 8470900"/>
              <a:gd name="connsiteY1" fmla="*/ 635081 h 1574881"/>
              <a:gd name="connsiteX2" fmla="*/ 3568700 w 8470900"/>
              <a:gd name="connsiteY2" fmla="*/ 304881 h 1574881"/>
              <a:gd name="connsiteX3" fmla="*/ 5753100 w 8470900"/>
              <a:gd name="connsiteY3" fmla="*/ 139781 h 1574881"/>
              <a:gd name="connsiteX4" fmla="*/ 8470900 w 8470900"/>
              <a:gd name="connsiteY4" fmla="*/ 81 h 157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0900" h="1574881">
                <a:moveTo>
                  <a:pt x="0" y="1574881"/>
                </a:moveTo>
                <a:cubicBezTo>
                  <a:pt x="91016" y="1015022"/>
                  <a:pt x="941917" y="821348"/>
                  <a:pt x="1612900" y="635081"/>
                </a:cubicBezTo>
                <a:cubicBezTo>
                  <a:pt x="2283883" y="448814"/>
                  <a:pt x="2878667" y="387431"/>
                  <a:pt x="3568700" y="304881"/>
                </a:cubicBezTo>
                <a:cubicBezTo>
                  <a:pt x="4258733" y="222331"/>
                  <a:pt x="4936067" y="190581"/>
                  <a:pt x="5753100" y="139781"/>
                </a:cubicBezTo>
                <a:cubicBezTo>
                  <a:pt x="6570133" y="88981"/>
                  <a:pt x="7562850" y="-3094"/>
                  <a:pt x="8470900" y="81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4" name="Forma libre 33"/>
          <p:cNvSpPr/>
          <p:nvPr/>
        </p:nvSpPr>
        <p:spPr>
          <a:xfrm>
            <a:off x="3568699" y="1209240"/>
            <a:ext cx="8448675" cy="1771650"/>
          </a:xfrm>
          <a:custGeom>
            <a:avLst/>
            <a:gdLst>
              <a:gd name="connsiteX0" fmla="*/ 0 w 8432800"/>
              <a:gd name="connsiteY0" fmla="*/ 1980710 h 1980710"/>
              <a:gd name="connsiteX1" fmla="*/ 1371600 w 8432800"/>
              <a:gd name="connsiteY1" fmla="*/ 1574310 h 1980710"/>
              <a:gd name="connsiteX2" fmla="*/ 3784600 w 8432800"/>
              <a:gd name="connsiteY2" fmla="*/ 469410 h 1980710"/>
              <a:gd name="connsiteX3" fmla="*/ 5816600 w 8432800"/>
              <a:gd name="connsiteY3" fmla="*/ 37610 h 1980710"/>
              <a:gd name="connsiteX4" fmla="*/ 8432800 w 8432800"/>
              <a:gd name="connsiteY4" fmla="*/ 50310 h 1980710"/>
              <a:gd name="connsiteX0" fmla="*/ 0 w 8432800"/>
              <a:gd name="connsiteY0" fmla="*/ 1980710 h 1980710"/>
              <a:gd name="connsiteX1" fmla="*/ 1587500 w 8432800"/>
              <a:gd name="connsiteY1" fmla="*/ 1726710 h 1980710"/>
              <a:gd name="connsiteX2" fmla="*/ 3784600 w 8432800"/>
              <a:gd name="connsiteY2" fmla="*/ 469410 h 1980710"/>
              <a:gd name="connsiteX3" fmla="*/ 5816600 w 8432800"/>
              <a:gd name="connsiteY3" fmla="*/ 37610 h 1980710"/>
              <a:gd name="connsiteX4" fmla="*/ 8432800 w 8432800"/>
              <a:gd name="connsiteY4" fmla="*/ 50310 h 1980710"/>
              <a:gd name="connsiteX0" fmla="*/ 0 w 8432800"/>
              <a:gd name="connsiteY0" fmla="*/ 1982554 h 1982554"/>
              <a:gd name="connsiteX1" fmla="*/ 1587500 w 8432800"/>
              <a:gd name="connsiteY1" fmla="*/ 1728554 h 1982554"/>
              <a:gd name="connsiteX2" fmla="*/ 3556000 w 8432800"/>
              <a:gd name="connsiteY2" fmla="*/ 496654 h 1982554"/>
              <a:gd name="connsiteX3" fmla="*/ 5816600 w 8432800"/>
              <a:gd name="connsiteY3" fmla="*/ 39454 h 1982554"/>
              <a:gd name="connsiteX4" fmla="*/ 8432800 w 8432800"/>
              <a:gd name="connsiteY4" fmla="*/ 52154 h 1982554"/>
              <a:gd name="connsiteX0" fmla="*/ 0 w 8432800"/>
              <a:gd name="connsiteY0" fmla="*/ 1952095 h 1952095"/>
              <a:gd name="connsiteX1" fmla="*/ 1587500 w 8432800"/>
              <a:gd name="connsiteY1" fmla="*/ 1698095 h 1952095"/>
              <a:gd name="connsiteX2" fmla="*/ 3556000 w 8432800"/>
              <a:gd name="connsiteY2" fmla="*/ 466195 h 1952095"/>
              <a:gd name="connsiteX3" fmla="*/ 5803900 w 8432800"/>
              <a:gd name="connsiteY3" fmla="*/ 72495 h 1952095"/>
              <a:gd name="connsiteX4" fmla="*/ 8432800 w 8432800"/>
              <a:gd name="connsiteY4" fmla="*/ 21695 h 1952095"/>
              <a:gd name="connsiteX0" fmla="*/ 0 w 8432800"/>
              <a:gd name="connsiteY0" fmla="*/ 1941983 h 1941983"/>
              <a:gd name="connsiteX1" fmla="*/ 1587500 w 8432800"/>
              <a:gd name="connsiteY1" fmla="*/ 1687983 h 1941983"/>
              <a:gd name="connsiteX2" fmla="*/ 3556000 w 8432800"/>
              <a:gd name="connsiteY2" fmla="*/ 456083 h 1941983"/>
              <a:gd name="connsiteX3" fmla="*/ 5803900 w 8432800"/>
              <a:gd name="connsiteY3" fmla="*/ 62383 h 1941983"/>
              <a:gd name="connsiteX4" fmla="*/ 8432800 w 8432800"/>
              <a:gd name="connsiteY4" fmla="*/ 11583 h 1941983"/>
              <a:gd name="connsiteX0" fmla="*/ 0 w 8445500"/>
              <a:gd name="connsiteY0" fmla="*/ 1920192 h 1920192"/>
              <a:gd name="connsiteX1" fmla="*/ 1587500 w 8445500"/>
              <a:gd name="connsiteY1" fmla="*/ 1666192 h 1920192"/>
              <a:gd name="connsiteX2" fmla="*/ 3556000 w 8445500"/>
              <a:gd name="connsiteY2" fmla="*/ 434292 h 1920192"/>
              <a:gd name="connsiteX3" fmla="*/ 5803900 w 8445500"/>
              <a:gd name="connsiteY3" fmla="*/ 40592 h 1920192"/>
              <a:gd name="connsiteX4" fmla="*/ 8445500 w 8445500"/>
              <a:gd name="connsiteY4" fmla="*/ 40592 h 1920192"/>
              <a:gd name="connsiteX0" fmla="*/ 0 w 8445500"/>
              <a:gd name="connsiteY0" fmla="*/ 1909482 h 1909482"/>
              <a:gd name="connsiteX1" fmla="*/ 1587500 w 8445500"/>
              <a:gd name="connsiteY1" fmla="*/ 1655482 h 1909482"/>
              <a:gd name="connsiteX2" fmla="*/ 3556000 w 8445500"/>
              <a:gd name="connsiteY2" fmla="*/ 423582 h 1909482"/>
              <a:gd name="connsiteX3" fmla="*/ 5803900 w 8445500"/>
              <a:gd name="connsiteY3" fmla="*/ 29882 h 1909482"/>
              <a:gd name="connsiteX4" fmla="*/ 8445500 w 8445500"/>
              <a:gd name="connsiteY4" fmla="*/ 29882 h 1909482"/>
              <a:gd name="connsiteX0" fmla="*/ 0 w 8445500"/>
              <a:gd name="connsiteY0" fmla="*/ 1909482 h 1909482"/>
              <a:gd name="connsiteX1" fmla="*/ 1587500 w 8445500"/>
              <a:gd name="connsiteY1" fmla="*/ 1655482 h 1909482"/>
              <a:gd name="connsiteX2" fmla="*/ 3556000 w 8445500"/>
              <a:gd name="connsiteY2" fmla="*/ 423582 h 1909482"/>
              <a:gd name="connsiteX3" fmla="*/ 5803900 w 8445500"/>
              <a:gd name="connsiteY3" fmla="*/ 29882 h 1909482"/>
              <a:gd name="connsiteX4" fmla="*/ 8445500 w 8445500"/>
              <a:gd name="connsiteY4" fmla="*/ 29882 h 1909482"/>
              <a:gd name="connsiteX0" fmla="*/ 0 w 8445500"/>
              <a:gd name="connsiteY0" fmla="*/ 1969679 h 1969679"/>
              <a:gd name="connsiteX1" fmla="*/ 1587500 w 8445500"/>
              <a:gd name="connsiteY1" fmla="*/ 1715679 h 1969679"/>
              <a:gd name="connsiteX2" fmla="*/ 3644900 w 8445500"/>
              <a:gd name="connsiteY2" fmla="*/ 1296579 h 1969679"/>
              <a:gd name="connsiteX3" fmla="*/ 5803900 w 8445500"/>
              <a:gd name="connsiteY3" fmla="*/ 90079 h 1969679"/>
              <a:gd name="connsiteX4" fmla="*/ 8445500 w 8445500"/>
              <a:gd name="connsiteY4" fmla="*/ 90079 h 1969679"/>
              <a:gd name="connsiteX0" fmla="*/ 0 w 8445500"/>
              <a:gd name="connsiteY0" fmla="*/ 1969679 h 1969679"/>
              <a:gd name="connsiteX1" fmla="*/ 1600200 w 8445500"/>
              <a:gd name="connsiteY1" fmla="*/ 1817279 h 1969679"/>
              <a:gd name="connsiteX2" fmla="*/ 3644900 w 8445500"/>
              <a:gd name="connsiteY2" fmla="*/ 1296579 h 1969679"/>
              <a:gd name="connsiteX3" fmla="*/ 5803900 w 8445500"/>
              <a:gd name="connsiteY3" fmla="*/ 90079 h 1969679"/>
              <a:gd name="connsiteX4" fmla="*/ 8445500 w 8445500"/>
              <a:gd name="connsiteY4" fmla="*/ 90079 h 1969679"/>
              <a:gd name="connsiteX0" fmla="*/ 0 w 8445500"/>
              <a:gd name="connsiteY0" fmla="*/ 1969679 h 1969679"/>
              <a:gd name="connsiteX1" fmla="*/ 1600200 w 8445500"/>
              <a:gd name="connsiteY1" fmla="*/ 1817279 h 1969679"/>
              <a:gd name="connsiteX2" fmla="*/ 3644900 w 8445500"/>
              <a:gd name="connsiteY2" fmla="*/ 1296579 h 1969679"/>
              <a:gd name="connsiteX3" fmla="*/ 5803900 w 8445500"/>
              <a:gd name="connsiteY3" fmla="*/ 90079 h 1969679"/>
              <a:gd name="connsiteX4" fmla="*/ 8445500 w 8445500"/>
              <a:gd name="connsiteY4" fmla="*/ 90079 h 1969679"/>
              <a:gd name="connsiteX0" fmla="*/ 0 w 8445500"/>
              <a:gd name="connsiteY0" fmla="*/ 1979087 h 1979087"/>
              <a:gd name="connsiteX1" fmla="*/ 1600200 w 8445500"/>
              <a:gd name="connsiteY1" fmla="*/ 1826687 h 1979087"/>
              <a:gd name="connsiteX2" fmla="*/ 3670300 w 8445500"/>
              <a:gd name="connsiteY2" fmla="*/ 1432987 h 1979087"/>
              <a:gd name="connsiteX3" fmla="*/ 5803900 w 8445500"/>
              <a:gd name="connsiteY3" fmla="*/ 99487 h 1979087"/>
              <a:gd name="connsiteX4" fmla="*/ 8445500 w 8445500"/>
              <a:gd name="connsiteY4" fmla="*/ 99487 h 1979087"/>
              <a:gd name="connsiteX0" fmla="*/ 0 w 8445500"/>
              <a:gd name="connsiteY0" fmla="*/ 1979087 h 1979087"/>
              <a:gd name="connsiteX1" fmla="*/ 1600200 w 8445500"/>
              <a:gd name="connsiteY1" fmla="*/ 1826687 h 1979087"/>
              <a:gd name="connsiteX2" fmla="*/ 3670300 w 8445500"/>
              <a:gd name="connsiteY2" fmla="*/ 1432987 h 1979087"/>
              <a:gd name="connsiteX3" fmla="*/ 5803900 w 8445500"/>
              <a:gd name="connsiteY3" fmla="*/ 99487 h 1979087"/>
              <a:gd name="connsiteX4" fmla="*/ 8445500 w 8445500"/>
              <a:gd name="connsiteY4" fmla="*/ 99487 h 1979087"/>
              <a:gd name="connsiteX0" fmla="*/ 0 w 8445500"/>
              <a:gd name="connsiteY0" fmla="*/ 1879685 h 1879685"/>
              <a:gd name="connsiteX1" fmla="*/ 1600200 w 8445500"/>
              <a:gd name="connsiteY1" fmla="*/ 1727285 h 1879685"/>
              <a:gd name="connsiteX2" fmla="*/ 3670300 w 8445500"/>
              <a:gd name="connsiteY2" fmla="*/ 1333585 h 1879685"/>
              <a:gd name="connsiteX3" fmla="*/ 5803900 w 8445500"/>
              <a:gd name="connsiteY3" fmla="*/ 304885 h 1879685"/>
              <a:gd name="connsiteX4" fmla="*/ 8445500 w 8445500"/>
              <a:gd name="connsiteY4" fmla="*/ 85 h 1879685"/>
              <a:gd name="connsiteX0" fmla="*/ 0 w 8458200"/>
              <a:gd name="connsiteY0" fmla="*/ 1791089 h 1791089"/>
              <a:gd name="connsiteX1" fmla="*/ 1600200 w 8458200"/>
              <a:gd name="connsiteY1" fmla="*/ 1638689 h 1791089"/>
              <a:gd name="connsiteX2" fmla="*/ 3670300 w 8458200"/>
              <a:gd name="connsiteY2" fmla="*/ 1244989 h 1791089"/>
              <a:gd name="connsiteX3" fmla="*/ 5803900 w 8458200"/>
              <a:gd name="connsiteY3" fmla="*/ 216289 h 1791089"/>
              <a:gd name="connsiteX4" fmla="*/ 8458200 w 8458200"/>
              <a:gd name="connsiteY4" fmla="*/ 389 h 1791089"/>
              <a:gd name="connsiteX0" fmla="*/ 0 w 8458200"/>
              <a:gd name="connsiteY0" fmla="*/ 1791089 h 1791089"/>
              <a:gd name="connsiteX1" fmla="*/ 1600200 w 8458200"/>
              <a:gd name="connsiteY1" fmla="*/ 1575189 h 1791089"/>
              <a:gd name="connsiteX2" fmla="*/ 3670300 w 8458200"/>
              <a:gd name="connsiteY2" fmla="*/ 1244989 h 1791089"/>
              <a:gd name="connsiteX3" fmla="*/ 5803900 w 8458200"/>
              <a:gd name="connsiteY3" fmla="*/ 216289 h 1791089"/>
              <a:gd name="connsiteX4" fmla="*/ 8458200 w 8458200"/>
              <a:gd name="connsiteY4" fmla="*/ 389 h 1791089"/>
              <a:gd name="connsiteX0" fmla="*/ 0 w 8458200"/>
              <a:gd name="connsiteY0" fmla="*/ 1791089 h 1791089"/>
              <a:gd name="connsiteX1" fmla="*/ 1600200 w 8458200"/>
              <a:gd name="connsiteY1" fmla="*/ 1575189 h 1791089"/>
              <a:gd name="connsiteX2" fmla="*/ 3670300 w 8458200"/>
              <a:gd name="connsiteY2" fmla="*/ 1244989 h 1791089"/>
              <a:gd name="connsiteX3" fmla="*/ 5803900 w 8458200"/>
              <a:gd name="connsiteY3" fmla="*/ 216289 h 1791089"/>
              <a:gd name="connsiteX4" fmla="*/ 8458200 w 8458200"/>
              <a:gd name="connsiteY4" fmla="*/ 389 h 1791089"/>
              <a:gd name="connsiteX0" fmla="*/ 0 w 8458200"/>
              <a:gd name="connsiteY0" fmla="*/ 1790869 h 1790869"/>
              <a:gd name="connsiteX1" fmla="*/ 1600200 w 8458200"/>
              <a:gd name="connsiteY1" fmla="*/ 1574969 h 1790869"/>
              <a:gd name="connsiteX2" fmla="*/ 4076700 w 8458200"/>
              <a:gd name="connsiteY2" fmla="*/ 1070598 h 1790869"/>
              <a:gd name="connsiteX3" fmla="*/ 5803900 w 8458200"/>
              <a:gd name="connsiteY3" fmla="*/ 216069 h 1790869"/>
              <a:gd name="connsiteX4" fmla="*/ 8458200 w 8458200"/>
              <a:gd name="connsiteY4" fmla="*/ 169 h 1790869"/>
              <a:gd name="connsiteX0" fmla="*/ 0 w 8458200"/>
              <a:gd name="connsiteY0" fmla="*/ 1790714 h 1790714"/>
              <a:gd name="connsiteX1" fmla="*/ 1600200 w 8458200"/>
              <a:gd name="connsiteY1" fmla="*/ 1574814 h 1790714"/>
              <a:gd name="connsiteX2" fmla="*/ 4076700 w 8458200"/>
              <a:gd name="connsiteY2" fmla="*/ 1070443 h 1790714"/>
              <a:gd name="connsiteX3" fmla="*/ 5905500 w 8458200"/>
              <a:gd name="connsiteY3" fmla="*/ 752943 h 1790714"/>
              <a:gd name="connsiteX4" fmla="*/ 8458200 w 8458200"/>
              <a:gd name="connsiteY4" fmla="*/ 14 h 1790714"/>
              <a:gd name="connsiteX0" fmla="*/ 0 w 8458200"/>
              <a:gd name="connsiteY0" fmla="*/ 1790726 h 1790726"/>
              <a:gd name="connsiteX1" fmla="*/ 1600200 w 8458200"/>
              <a:gd name="connsiteY1" fmla="*/ 1574826 h 1790726"/>
              <a:gd name="connsiteX2" fmla="*/ 4076700 w 8458200"/>
              <a:gd name="connsiteY2" fmla="*/ 1070455 h 1790726"/>
              <a:gd name="connsiteX3" fmla="*/ 5905500 w 8458200"/>
              <a:gd name="connsiteY3" fmla="*/ 752955 h 1790726"/>
              <a:gd name="connsiteX4" fmla="*/ 8458200 w 8458200"/>
              <a:gd name="connsiteY4" fmla="*/ 26 h 1790726"/>
              <a:gd name="connsiteX0" fmla="*/ 0 w 8458200"/>
              <a:gd name="connsiteY0" fmla="*/ 1790723 h 1790723"/>
              <a:gd name="connsiteX1" fmla="*/ 1600200 w 8458200"/>
              <a:gd name="connsiteY1" fmla="*/ 1574823 h 1790723"/>
              <a:gd name="connsiteX2" fmla="*/ 4076700 w 8458200"/>
              <a:gd name="connsiteY2" fmla="*/ 1070452 h 1790723"/>
              <a:gd name="connsiteX3" fmla="*/ 6471557 w 8458200"/>
              <a:gd name="connsiteY3" fmla="*/ 796495 h 1790723"/>
              <a:gd name="connsiteX4" fmla="*/ 8458200 w 8458200"/>
              <a:gd name="connsiteY4" fmla="*/ 23 h 1790723"/>
              <a:gd name="connsiteX0" fmla="*/ 0 w 8458200"/>
              <a:gd name="connsiteY0" fmla="*/ 1790723 h 1790723"/>
              <a:gd name="connsiteX1" fmla="*/ 1600200 w 8458200"/>
              <a:gd name="connsiteY1" fmla="*/ 1574823 h 1790723"/>
              <a:gd name="connsiteX2" fmla="*/ 4076700 w 8458200"/>
              <a:gd name="connsiteY2" fmla="*/ 1203802 h 1790723"/>
              <a:gd name="connsiteX3" fmla="*/ 6471557 w 8458200"/>
              <a:gd name="connsiteY3" fmla="*/ 796495 h 1790723"/>
              <a:gd name="connsiteX4" fmla="*/ 8458200 w 8458200"/>
              <a:gd name="connsiteY4" fmla="*/ 23 h 1790723"/>
              <a:gd name="connsiteX0" fmla="*/ 0 w 8458200"/>
              <a:gd name="connsiteY0" fmla="*/ 1790735 h 1790735"/>
              <a:gd name="connsiteX1" fmla="*/ 1600200 w 8458200"/>
              <a:gd name="connsiteY1" fmla="*/ 1574835 h 1790735"/>
              <a:gd name="connsiteX2" fmla="*/ 4076700 w 8458200"/>
              <a:gd name="connsiteY2" fmla="*/ 1203814 h 1790735"/>
              <a:gd name="connsiteX3" fmla="*/ 6566807 w 8458200"/>
              <a:gd name="connsiteY3" fmla="*/ 672682 h 1790735"/>
              <a:gd name="connsiteX4" fmla="*/ 8458200 w 8458200"/>
              <a:gd name="connsiteY4" fmla="*/ 35 h 1790735"/>
              <a:gd name="connsiteX0" fmla="*/ 0 w 8458200"/>
              <a:gd name="connsiteY0" fmla="*/ 1790726 h 1790726"/>
              <a:gd name="connsiteX1" fmla="*/ 1600200 w 8458200"/>
              <a:gd name="connsiteY1" fmla="*/ 1574826 h 1790726"/>
              <a:gd name="connsiteX2" fmla="*/ 4076700 w 8458200"/>
              <a:gd name="connsiteY2" fmla="*/ 1203805 h 1790726"/>
              <a:gd name="connsiteX3" fmla="*/ 6566807 w 8458200"/>
              <a:gd name="connsiteY3" fmla="*/ 672673 h 1790726"/>
              <a:gd name="connsiteX4" fmla="*/ 8458200 w 8458200"/>
              <a:gd name="connsiteY4" fmla="*/ 26 h 1790726"/>
              <a:gd name="connsiteX0" fmla="*/ 0 w 8448675"/>
              <a:gd name="connsiteY0" fmla="*/ 1771678 h 1771678"/>
              <a:gd name="connsiteX1" fmla="*/ 1600200 w 8448675"/>
              <a:gd name="connsiteY1" fmla="*/ 1555778 h 1771678"/>
              <a:gd name="connsiteX2" fmla="*/ 4076700 w 8448675"/>
              <a:gd name="connsiteY2" fmla="*/ 1184757 h 1771678"/>
              <a:gd name="connsiteX3" fmla="*/ 6566807 w 8448675"/>
              <a:gd name="connsiteY3" fmla="*/ 653625 h 1771678"/>
              <a:gd name="connsiteX4" fmla="*/ 8448675 w 8448675"/>
              <a:gd name="connsiteY4" fmla="*/ 28 h 1771678"/>
              <a:gd name="connsiteX0" fmla="*/ 0 w 8448675"/>
              <a:gd name="connsiteY0" fmla="*/ 1771650 h 1771650"/>
              <a:gd name="connsiteX1" fmla="*/ 1600200 w 8448675"/>
              <a:gd name="connsiteY1" fmla="*/ 1555750 h 1771650"/>
              <a:gd name="connsiteX2" fmla="*/ 4076700 w 8448675"/>
              <a:gd name="connsiteY2" fmla="*/ 1184729 h 1771650"/>
              <a:gd name="connsiteX3" fmla="*/ 6566807 w 8448675"/>
              <a:gd name="connsiteY3" fmla="*/ 653597 h 1771650"/>
              <a:gd name="connsiteX4" fmla="*/ 8448675 w 8448675"/>
              <a:gd name="connsiteY4" fmla="*/ 0 h 1771650"/>
              <a:gd name="connsiteX0" fmla="*/ 0 w 8448675"/>
              <a:gd name="connsiteY0" fmla="*/ 1771650 h 1771650"/>
              <a:gd name="connsiteX1" fmla="*/ 1600200 w 8448675"/>
              <a:gd name="connsiteY1" fmla="*/ 1555750 h 1771650"/>
              <a:gd name="connsiteX2" fmla="*/ 4076700 w 8448675"/>
              <a:gd name="connsiteY2" fmla="*/ 1184729 h 1771650"/>
              <a:gd name="connsiteX3" fmla="*/ 6566807 w 8448675"/>
              <a:gd name="connsiteY3" fmla="*/ 653597 h 1771650"/>
              <a:gd name="connsiteX4" fmla="*/ 8448675 w 8448675"/>
              <a:gd name="connsiteY4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8675" h="1771650">
                <a:moveTo>
                  <a:pt x="0" y="1771650"/>
                </a:moveTo>
                <a:cubicBezTo>
                  <a:pt x="370416" y="1694391"/>
                  <a:pt x="920750" y="1653570"/>
                  <a:pt x="1600200" y="1555750"/>
                </a:cubicBezTo>
                <a:cubicBezTo>
                  <a:pt x="2425700" y="1432076"/>
                  <a:pt x="3248932" y="1335088"/>
                  <a:pt x="4076700" y="1184729"/>
                </a:cubicBezTo>
                <a:cubicBezTo>
                  <a:pt x="4904468" y="1034370"/>
                  <a:pt x="5106307" y="1036563"/>
                  <a:pt x="6566807" y="653597"/>
                </a:cubicBezTo>
                <a:cubicBezTo>
                  <a:pt x="8027307" y="270631"/>
                  <a:pt x="7540625" y="301625"/>
                  <a:pt x="8448675" y="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0" name="CuadroTexto 3"/>
          <p:cNvSpPr txBox="1">
            <a:spLocks noChangeArrowheads="1"/>
          </p:cNvSpPr>
          <p:nvPr/>
        </p:nvSpPr>
        <p:spPr bwMode="auto">
          <a:xfrm>
            <a:off x="408190" y="201899"/>
            <a:ext cx="11618710" cy="36933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Cicle de desenvolupament d’estratègies vinculades als escenaris i recuperació de resultats</a:t>
            </a:r>
          </a:p>
        </p:txBody>
      </p:sp>
    </p:spTree>
    <p:extLst>
      <p:ext uri="{BB962C8B-B14F-4D97-AF65-F5344CB8AC3E}">
        <p14:creationId xmlns:p14="http://schemas.microsoft.com/office/powerpoint/2010/main" val="251953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ector recto de flecha 18"/>
          <p:cNvCxnSpPr/>
          <p:nvPr/>
        </p:nvCxnSpPr>
        <p:spPr>
          <a:xfrm>
            <a:off x="7283450" y="3046413"/>
            <a:ext cx="1" cy="1451382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stCxn id="14" idx="2"/>
          </p:cNvCxnSpPr>
          <p:nvPr/>
        </p:nvCxnSpPr>
        <p:spPr>
          <a:xfrm>
            <a:off x="2362201" y="3054338"/>
            <a:ext cx="2095499" cy="142400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2" name="CuadroTexto 3"/>
          <p:cNvSpPr txBox="1">
            <a:spLocks noChangeArrowheads="1"/>
          </p:cNvSpPr>
          <p:nvPr/>
        </p:nvSpPr>
        <p:spPr bwMode="auto">
          <a:xfrm>
            <a:off x="1114422" y="819378"/>
            <a:ext cx="9877432" cy="37419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Objectiu I: </a:t>
            </a:r>
            <a:r>
              <a:rPr lang="ca-ES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Desplegar els actius marítims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173493" y="1439012"/>
            <a:ext cx="2377416" cy="511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Urbanisme del front marítim</a:t>
            </a:r>
            <a:endParaRPr lang="ca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094743" y="1439012"/>
            <a:ext cx="2377416" cy="511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Promoció de la cultura marítima</a:t>
            </a:r>
            <a:endParaRPr lang="ca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553766" y="1424711"/>
            <a:ext cx="2379032" cy="5129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Promoció activitats econòmiques portuàries</a:t>
            </a:r>
            <a:endParaRPr lang="ca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634118" y="1439012"/>
            <a:ext cx="2377416" cy="511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Gestió </a:t>
            </a:r>
            <a:r>
              <a:rPr lang="ca-E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pública dels </a:t>
            </a: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espais comercials del port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094743" y="2039950"/>
            <a:ext cx="2377416" cy="10064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Esport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ca-ES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Convivència </a:t>
            </a:r>
            <a:endParaRPr lang="ca-ES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ca-ES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 ambient: Alguer</a:t>
            </a:r>
            <a:endParaRPr lang="ca-ES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553767" y="2047888"/>
            <a:ext cx="2379030" cy="10064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ca-ES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ca-E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Formació </a:t>
            </a: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i recerca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173493" y="2047888"/>
            <a:ext cx="2377416" cy="10064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Itineraris centre-mar-port-</a:t>
            </a:r>
            <a:r>
              <a:rPr lang="ca-ES" sz="15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tecnocampus</a:t>
            </a:r>
            <a:r>
              <a:rPr lang="ca-ES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Gestió aparcament.</a:t>
            </a:r>
            <a:endParaRPr lang="ca-ES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634118" y="2047888"/>
            <a:ext cx="2377416" cy="10064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Dinamització dels serveis i l’atracció social del </a:t>
            </a:r>
            <a:r>
              <a:rPr lang="ca-E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3380117" y="4578351"/>
            <a:ext cx="2377418" cy="1008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Economia de serveis: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-Restauració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-Oci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-Comerç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6287263" y="4570413"/>
            <a:ext cx="2377418" cy="1008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Economia blava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5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Indústries i serveis complementàries al front marítim català</a:t>
            </a:r>
            <a:endParaRPr lang="ca-ES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Flecha izquierda y derecha 22"/>
          <p:cNvSpPr/>
          <p:nvPr/>
        </p:nvSpPr>
        <p:spPr>
          <a:xfrm>
            <a:off x="5802238" y="4974317"/>
            <a:ext cx="440322" cy="216130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/>
          </a:p>
        </p:txBody>
      </p:sp>
      <p:sp>
        <p:nvSpPr>
          <p:cNvPr id="37906" name="CuadroTexto 2"/>
          <p:cNvSpPr txBox="1">
            <a:spLocks noChangeArrowheads="1"/>
          </p:cNvSpPr>
          <p:nvPr/>
        </p:nvSpPr>
        <p:spPr bwMode="auto">
          <a:xfrm rot="-5400000">
            <a:off x="97674" y="1891783"/>
            <a:ext cx="1328656" cy="65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a-ES" dirty="0">
                <a:latin typeface="Calibri" pitchFamily="34" charset="0"/>
              </a:rPr>
              <a:t>CURT </a:t>
            </a:r>
            <a:r>
              <a:rPr lang="ca-ES" dirty="0" smtClean="0">
                <a:latin typeface="Calibri" pitchFamily="34" charset="0"/>
              </a:rPr>
              <a:t>I MIG </a:t>
            </a:r>
          </a:p>
          <a:p>
            <a:pPr algn="ctr"/>
            <a:r>
              <a:rPr lang="ca-ES" dirty="0" smtClean="0">
                <a:latin typeface="Calibri" pitchFamily="34" charset="0"/>
              </a:rPr>
              <a:t>TERMINI</a:t>
            </a:r>
            <a:endParaRPr lang="es-ES" dirty="0">
              <a:latin typeface="Calibri" pitchFamily="34" charset="0"/>
            </a:endParaRPr>
          </a:p>
        </p:txBody>
      </p:sp>
      <p:sp>
        <p:nvSpPr>
          <p:cNvPr id="37907" name="CuadroTexto 23"/>
          <p:cNvSpPr txBox="1">
            <a:spLocks noChangeArrowheads="1"/>
          </p:cNvSpPr>
          <p:nvPr/>
        </p:nvSpPr>
        <p:spPr bwMode="auto">
          <a:xfrm rot="-5400000">
            <a:off x="-136372" y="4779555"/>
            <a:ext cx="1795158" cy="65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a-ES">
                <a:latin typeface="Calibri" pitchFamily="34" charset="0"/>
              </a:rPr>
              <a:t>MIG I LLARG TERMINI</a:t>
            </a:r>
            <a:endParaRPr lang="es-ES">
              <a:latin typeface="Calibri" pitchFamily="34" charset="0"/>
            </a:endParaRPr>
          </a:p>
        </p:txBody>
      </p:sp>
      <p:cxnSp>
        <p:nvCxnSpPr>
          <p:cNvPr id="25" name="Conector recto de flecha 24"/>
          <p:cNvCxnSpPr/>
          <p:nvPr/>
        </p:nvCxnSpPr>
        <p:spPr>
          <a:xfrm flipH="1">
            <a:off x="8162925" y="3038475"/>
            <a:ext cx="1568451" cy="1439863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5222726" y="3046413"/>
            <a:ext cx="4546" cy="1451382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3" name="CuadroTexto 4"/>
          <p:cNvSpPr txBox="1">
            <a:spLocks noChangeArrowheads="1"/>
          </p:cNvSpPr>
          <p:nvPr/>
        </p:nvSpPr>
        <p:spPr bwMode="auto">
          <a:xfrm>
            <a:off x="1114441" y="3393497"/>
            <a:ext cx="9877394" cy="375806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Objectiu II: </a:t>
            </a:r>
            <a:r>
              <a:rPr lang="ca-ES" b="1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Valoritzar econòmicament els actius marítims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904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9" y="-9261"/>
            <a:ext cx="8884651" cy="688293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 rot="2798726">
            <a:off x="4091080" y="3726301"/>
            <a:ext cx="2012920" cy="3330795"/>
          </a:xfrm>
          <a:custGeom>
            <a:avLst/>
            <a:gdLst>
              <a:gd name="connsiteX0" fmla="*/ 0 w 1017227"/>
              <a:gd name="connsiteY0" fmla="*/ 0 h 838192"/>
              <a:gd name="connsiteX1" fmla="*/ 1017227 w 1017227"/>
              <a:gd name="connsiteY1" fmla="*/ 0 h 838192"/>
              <a:gd name="connsiteX2" fmla="*/ 1017227 w 1017227"/>
              <a:gd name="connsiteY2" fmla="*/ 838192 h 838192"/>
              <a:gd name="connsiteX3" fmla="*/ 0 w 1017227"/>
              <a:gd name="connsiteY3" fmla="*/ 838192 h 838192"/>
              <a:gd name="connsiteX4" fmla="*/ 0 w 1017227"/>
              <a:gd name="connsiteY4" fmla="*/ 0 h 838192"/>
              <a:gd name="connsiteX0" fmla="*/ 311146 w 1328373"/>
              <a:gd name="connsiteY0" fmla="*/ 0 h 890253"/>
              <a:gd name="connsiteX1" fmla="*/ 1328373 w 1328373"/>
              <a:gd name="connsiteY1" fmla="*/ 0 h 890253"/>
              <a:gd name="connsiteX2" fmla="*/ 1328373 w 1328373"/>
              <a:gd name="connsiteY2" fmla="*/ 838192 h 890253"/>
              <a:gd name="connsiteX3" fmla="*/ 0 w 1328373"/>
              <a:gd name="connsiteY3" fmla="*/ 890253 h 890253"/>
              <a:gd name="connsiteX4" fmla="*/ 311146 w 1328373"/>
              <a:gd name="connsiteY4" fmla="*/ 0 h 890253"/>
              <a:gd name="connsiteX0" fmla="*/ 0 w 1480680"/>
              <a:gd name="connsiteY0" fmla="*/ 0 h 2574908"/>
              <a:gd name="connsiteX1" fmla="*/ 1480680 w 1480680"/>
              <a:gd name="connsiteY1" fmla="*/ 1684655 h 2574908"/>
              <a:gd name="connsiteX2" fmla="*/ 1480680 w 1480680"/>
              <a:gd name="connsiteY2" fmla="*/ 2522847 h 2574908"/>
              <a:gd name="connsiteX3" fmla="*/ 152307 w 1480680"/>
              <a:gd name="connsiteY3" fmla="*/ 2574908 h 2574908"/>
              <a:gd name="connsiteX4" fmla="*/ 0 w 1480680"/>
              <a:gd name="connsiteY4" fmla="*/ 0 h 2574908"/>
              <a:gd name="connsiteX0" fmla="*/ 0 w 1480680"/>
              <a:gd name="connsiteY0" fmla="*/ 0 h 2577383"/>
              <a:gd name="connsiteX1" fmla="*/ 1480680 w 1480680"/>
              <a:gd name="connsiteY1" fmla="*/ 1684655 h 2577383"/>
              <a:gd name="connsiteX2" fmla="*/ 1480680 w 1480680"/>
              <a:gd name="connsiteY2" fmla="*/ 2522847 h 2577383"/>
              <a:gd name="connsiteX3" fmla="*/ 66132 w 1480680"/>
              <a:gd name="connsiteY3" fmla="*/ 2577383 h 2577383"/>
              <a:gd name="connsiteX4" fmla="*/ 0 w 1480680"/>
              <a:gd name="connsiteY4" fmla="*/ 0 h 2577383"/>
              <a:gd name="connsiteX0" fmla="*/ 0 w 1480680"/>
              <a:gd name="connsiteY0" fmla="*/ 0 h 3292939"/>
              <a:gd name="connsiteX1" fmla="*/ 1480680 w 1480680"/>
              <a:gd name="connsiteY1" fmla="*/ 1684655 h 3292939"/>
              <a:gd name="connsiteX2" fmla="*/ 1480680 w 1480680"/>
              <a:gd name="connsiteY2" fmla="*/ 2522847 h 3292939"/>
              <a:gd name="connsiteX3" fmla="*/ 113639 w 1480680"/>
              <a:gd name="connsiteY3" fmla="*/ 3292939 h 3292939"/>
              <a:gd name="connsiteX4" fmla="*/ 0 w 1480680"/>
              <a:gd name="connsiteY4" fmla="*/ 0 h 3292939"/>
              <a:gd name="connsiteX0" fmla="*/ 0 w 2017223"/>
              <a:gd name="connsiteY0" fmla="*/ 0 h 3292939"/>
              <a:gd name="connsiteX1" fmla="*/ 1480680 w 2017223"/>
              <a:gd name="connsiteY1" fmla="*/ 1684655 h 3292939"/>
              <a:gd name="connsiteX2" fmla="*/ 2017223 w 2017223"/>
              <a:gd name="connsiteY2" fmla="*/ 3186622 h 3292939"/>
              <a:gd name="connsiteX3" fmla="*/ 113639 w 2017223"/>
              <a:gd name="connsiteY3" fmla="*/ 3292939 h 3292939"/>
              <a:gd name="connsiteX4" fmla="*/ 0 w 2017223"/>
              <a:gd name="connsiteY4" fmla="*/ 0 h 3292939"/>
              <a:gd name="connsiteX0" fmla="*/ 0 w 2017223"/>
              <a:gd name="connsiteY0" fmla="*/ 0 h 3292939"/>
              <a:gd name="connsiteX1" fmla="*/ 1943415 w 2017223"/>
              <a:gd name="connsiteY1" fmla="*/ 717267 h 3292939"/>
              <a:gd name="connsiteX2" fmla="*/ 2017223 w 2017223"/>
              <a:gd name="connsiteY2" fmla="*/ 3186622 h 3292939"/>
              <a:gd name="connsiteX3" fmla="*/ 113639 w 2017223"/>
              <a:gd name="connsiteY3" fmla="*/ 3292939 h 3292939"/>
              <a:gd name="connsiteX4" fmla="*/ 0 w 2017223"/>
              <a:gd name="connsiteY4" fmla="*/ 0 h 3292939"/>
              <a:gd name="connsiteX0" fmla="*/ 0 w 2017223"/>
              <a:gd name="connsiteY0" fmla="*/ 0 h 3292939"/>
              <a:gd name="connsiteX1" fmla="*/ 1943415 w 2017223"/>
              <a:gd name="connsiteY1" fmla="*/ 717267 h 3292939"/>
              <a:gd name="connsiteX2" fmla="*/ 2017223 w 2017223"/>
              <a:gd name="connsiteY2" fmla="*/ 3186622 h 3292939"/>
              <a:gd name="connsiteX3" fmla="*/ 113639 w 2017223"/>
              <a:gd name="connsiteY3" fmla="*/ 3292939 h 3292939"/>
              <a:gd name="connsiteX4" fmla="*/ 0 w 2017223"/>
              <a:gd name="connsiteY4" fmla="*/ 0 h 3292939"/>
              <a:gd name="connsiteX0" fmla="*/ 0 w 2036011"/>
              <a:gd name="connsiteY0" fmla="*/ 0 h 3384036"/>
              <a:gd name="connsiteX1" fmla="*/ 1962203 w 2036011"/>
              <a:gd name="connsiteY1" fmla="*/ 808364 h 3384036"/>
              <a:gd name="connsiteX2" fmla="*/ 2036011 w 2036011"/>
              <a:gd name="connsiteY2" fmla="*/ 3277719 h 3384036"/>
              <a:gd name="connsiteX3" fmla="*/ 132427 w 2036011"/>
              <a:gd name="connsiteY3" fmla="*/ 3384036 h 3384036"/>
              <a:gd name="connsiteX4" fmla="*/ 0 w 2036011"/>
              <a:gd name="connsiteY4" fmla="*/ 0 h 3384036"/>
              <a:gd name="connsiteX0" fmla="*/ 0 w 2036011"/>
              <a:gd name="connsiteY0" fmla="*/ 0 h 3384036"/>
              <a:gd name="connsiteX1" fmla="*/ 1962203 w 2036011"/>
              <a:gd name="connsiteY1" fmla="*/ 808364 h 3384036"/>
              <a:gd name="connsiteX2" fmla="*/ 2036011 w 2036011"/>
              <a:gd name="connsiteY2" fmla="*/ 3277719 h 3384036"/>
              <a:gd name="connsiteX3" fmla="*/ 132427 w 2036011"/>
              <a:gd name="connsiteY3" fmla="*/ 3384036 h 3384036"/>
              <a:gd name="connsiteX4" fmla="*/ 0 w 2036011"/>
              <a:gd name="connsiteY4" fmla="*/ 0 h 3384036"/>
              <a:gd name="connsiteX0" fmla="*/ 0 w 2012920"/>
              <a:gd name="connsiteY0" fmla="*/ 0 h 3330795"/>
              <a:gd name="connsiteX1" fmla="*/ 1939112 w 2012920"/>
              <a:gd name="connsiteY1" fmla="*/ 755123 h 3330795"/>
              <a:gd name="connsiteX2" fmla="*/ 2012920 w 2012920"/>
              <a:gd name="connsiteY2" fmla="*/ 3224478 h 3330795"/>
              <a:gd name="connsiteX3" fmla="*/ 109336 w 2012920"/>
              <a:gd name="connsiteY3" fmla="*/ 3330795 h 3330795"/>
              <a:gd name="connsiteX4" fmla="*/ 0 w 2012920"/>
              <a:gd name="connsiteY4" fmla="*/ 0 h 3330795"/>
              <a:gd name="connsiteX0" fmla="*/ 0 w 2012920"/>
              <a:gd name="connsiteY0" fmla="*/ 0 h 3330795"/>
              <a:gd name="connsiteX1" fmla="*/ 1939112 w 2012920"/>
              <a:gd name="connsiteY1" fmla="*/ 755123 h 3330795"/>
              <a:gd name="connsiteX2" fmla="*/ 2012920 w 2012920"/>
              <a:gd name="connsiteY2" fmla="*/ 3224478 h 3330795"/>
              <a:gd name="connsiteX3" fmla="*/ 109336 w 2012920"/>
              <a:gd name="connsiteY3" fmla="*/ 3330795 h 3330795"/>
              <a:gd name="connsiteX4" fmla="*/ 0 w 2012920"/>
              <a:gd name="connsiteY4" fmla="*/ 0 h 3330795"/>
              <a:gd name="connsiteX0" fmla="*/ 0 w 2012920"/>
              <a:gd name="connsiteY0" fmla="*/ 0 h 3330795"/>
              <a:gd name="connsiteX1" fmla="*/ 1939112 w 2012920"/>
              <a:gd name="connsiteY1" fmla="*/ 755123 h 3330795"/>
              <a:gd name="connsiteX2" fmla="*/ 2012920 w 2012920"/>
              <a:gd name="connsiteY2" fmla="*/ 3224478 h 3330795"/>
              <a:gd name="connsiteX3" fmla="*/ 109336 w 2012920"/>
              <a:gd name="connsiteY3" fmla="*/ 3330795 h 3330795"/>
              <a:gd name="connsiteX4" fmla="*/ 0 w 2012920"/>
              <a:gd name="connsiteY4" fmla="*/ 0 h 333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920" h="3330795">
                <a:moveTo>
                  <a:pt x="0" y="0"/>
                </a:moveTo>
                <a:cubicBezTo>
                  <a:pt x="714573" y="123973"/>
                  <a:pt x="1926789" y="120452"/>
                  <a:pt x="1939112" y="755123"/>
                </a:cubicBezTo>
                <a:lnTo>
                  <a:pt x="2012920" y="3224478"/>
                </a:lnTo>
                <a:lnTo>
                  <a:pt x="109336" y="3330795"/>
                </a:lnTo>
                <a:lnTo>
                  <a:pt x="0" y="0"/>
                </a:lnTo>
                <a:close/>
              </a:path>
            </a:pathLst>
          </a:custGeom>
          <a:noFill/>
          <a:ln w="444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sp>
        <p:nvSpPr>
          <p:cNvPr id="47" name="Forma libre 46"/>
          <p:cNvSpPr/>
          <p:nvPr/>
        </p:nvSpPr>
        <p:spPr>
          <a:xfrm>
            <a:off x="3189888" y="59459"/>
            <a:ext cx="2125226" cy="2261709"/>
          </a:xfrm>
          <a:custGeom>
            <a:avLst/>
            <a:gdLst>
              <a:gd name="connsiteX0" fmla="*/ 633046 w 2125226"/>
              <a:gd name="connsiteY0" fmla="*/ 2401556 h 2401556"/>
              <a:gd name="connsiteX1" fmla="*/ 587828 w 2125226"/>
              <a:gd name="connsiteY1" fmla="*/ 2356339 h 2401556"/>
              <a:gd name="connsiteX2" fmla="*/ 743578 w 2125226"/>
              <a:gd name="connsiteY2" fmla="*/ 2190541 h 2401556"/>
              <a:gd name="connsiteX3" fmla="*/ 35169 w 2125226"/>
              <a:gd name="connsiteY3" fmla="*/ 1391697 h 2401556"/>
              <a:gd name="connsiteX4" fmla="*/ 0 w 2125226"/>
              <a:gd name="connsiteY4" fmla="*/ 1336431 h 2401556"/>
              <a:gd name="connsiteX5" fmla="*/ 401934 w 2125226"/>
              <a:gd name="connsiteY5" fmla="*/ 964642 h 2401556"/>
              <a:gd name="connsiteX6" fmla="*/ 492369 w 2125226"/>
              <a:gd name="connsiteY6" fmla="*/ 849086 h 2401556"/>
              <a:gd name="connsiteX7" fmla="*/ 406958 w 2125226"/>
              <a:gd name="connsiteY7" fmla="*/ 728506 h 2401556"/>
              <a:gd name="connsiteX8" fmla="*/ 663191 w 2125226"/>
              <a:gd name="connsiteY8" fmla="*/ 562708 h 2401556"/>
              <a:gd name="connsiteX9" fmla="*/ 984738 w 2125226"/>
              <a:gd name="connsiteY9" fmla="*/ 341644 h 2401556"/>
              <a:gd name="connsiteX10" fmla="*/ 1602712 w 2125226"/>
              <a:gd name="connsiteY10" fmla="*/ 10049 h 2401556"/>
              <a:gd name="connsiteX11" fmla="*/ 1683099 w 2125226"/>
              <a:gd name="connsiteY11" fmla="*/ 0 h 2401556"/>
              <a:gd name="connsiteX12" fmla="*/ 1738365 w 2125226"/>
              <a:gd name="connsiteY12" fmla="*/ 115556 h 2401556"/>
              <a:gd name="connsiteX13" fmla="*/ 1833824 w 2125226"/>
              <a:gd name="connsiteY13" fmla="*/ 663191 h 2401556"/>
              <a:gd name="connsiteX14" fmla="*/ 1823776 w 2125226"/>
              <a:gd name="connsiteY14" fmla="*/ 844062 h 2401556"/>
              <a:gd name="connsiteX15" fmla="*/ 1778558 w 2125226"/>
              <a:gd name="connsiteY15" fmla="*/ 924449 h 2401556"/>
              <a:gd name="connsiteX16" fmla="*/ 1979525 w 2125226"/>
              <a:gd name="connsiteY16" fmla="*/ 1024932 h 2401556"/>
              <a:gd name="connsiteX17" fmla="*/ 1959428 w 2125226"/>
              <a:gd name="connsiteY17" fmla="*/ 1090246 h 2401556"/>
              <a:gd name="connsiteX18" fmla="*/ 2125226 w 2125226"/>
              <a:gd name="connsiteY18" fmla="*/ 1210827 h 2401556"/>
              <a:gd name="connsiteX19" fmla="*/ 1798655 w 2125226"/>
              <a:gd name="connsiteY19" fmla="*/ 1351504 h 2401556"/>
              <a:gd name="connsiteX20" fmla="*/ 1612760 w 2125226"/>
              <a:gd name="connsiteY20" fmla="*/ 1497205 h 2401556"/>
              <a:gd name="connsiteX21" fmla="*/ 1441938 w 2125226"/>
              <a:gd name="connsiteY21" fmla="*/ 1552471 h 2401556"/>
              <a:gd name="connsiteX22" fmla="*/ 1301261 w 2125226"/>
              <a:gd name="connsiteY22" fmla="*/ 1818752 h 2401556"/>
              <a:gd name="connsiteX23" fmla="*/ 964642 w 2125226"/>
              <a:gd name="connsiteY23" fmla="*/ 2110154 h 2401556"/>
              <a:gd name="connsiteX24" fmla="*/ 788795 w 2125226"/>
              <a:gd name="connsiteY24" fmla="*/ 2255855 h 2401556"/>
              <a:gd name="connsiteX25" fmla="*/ 633046 w 2125226"/>
              <a:gd name="connsiteY25" fmla="*/ 2401556 h 2401556"/>
              <a:gd name="connsiteX0" fmla="*/ 633046 w 2125226"/>
              <a:gd name="connsiteY0" fmla="*/ 2401556 h 2401556"/>
              <a:gd name="connsiteX1" fmla="*/ 587828 w 2125226"/>
              <a:gd name="connsiteY1" fmla="*/ 2356339 h 2401556"/>
              <a:gd name="connsiteX2" fmla="*/ 743578 w 2125226"/>
              <a:gd name="connsiteY2" fmla="*/ 2190541 h 2401556"/>
              <a:gd name="connsiteX3" fmla="*/ 35169 w 2125226"/>
              <a:gd name="connsiteY3" fmla="*/ 1391697 h 2401556"/>
              <a:gd name="connsiteX4" fmla="*/ 0 w 2125226"/>
              <a:gd name="connsiteY4" fmla="*/ 1336431 h 2401556"/>
              <a:gd name="connsiteX5" fmla="*/ 401934 w 2125226"/>
              <a:gd name="connsiteY5" fmla="*/ 964642 h 2401556"/>
              <a:gd name="connsiteX6" fmla="*/ 492369 w 2125226"/>
              <a:gd name="connsiteY6" fmla="*/ 849086 h 2401556"/>
              <a:gd name="connsiteX7" fmla="*/ 406958 w 2125226"/>
              <a:gd name="connsiteY7" fmla="*/ 728506 h 2401556"/>
              <a:gd name="connsiteX8" fmla="*/ 663191 w 2125226"/>
              <a:gd name="connsiteY8" fmla="*/ 562708 h 2401556"/>
              <a:gd name="connsiteX9" fmla="*/ 984738 w 2125226"/>
              <a:gd name="connsiteY9" fmla="*/ 341644 h 2401556"/>
              <a:gd name="connsiteX10" fmla="*/ 1602712 w 2125226"/>
              <a:gd name="connsiteY10" fmla="*/ 10049 h 2401556"/>
              <a:gd name="connsiteX11" fmla="*/ 1683099 w 2125226"/>
              <a:gd name="connsiteY11" fmla="*/ 0 h 2401556"/>
              <a:gd name="connsiteX12" fmla="*/ 1738365 w 2125226"/>
              <a:gd name="connsiteY12" fmla="*/ 115556 h 2401556"/>
              <a:gd name="connsiteX13" fmla="*/ 1833824 w 2125226"/>
              <a:gd name="connsiteY13" fmla="*/ 663191 h 2401556"/>
              <a:gd name="connsiteX14" fmla="*/ 1823776 w 2125226"/>
              <a:gd name="connsiteY14" fmla="*/ 844062 h 2401556"/>
              <a:gd name="connsiteX15" fmla="*/ 1778558 w 2125226"/>
              <a:gd name="connsiteY15" fmla="*/ 924449 h 2401556"/>
              <a:gd name="connsiteX16" fmla="*/ 1907963 w 2125226"/>
              <a:gd name="connsiteY16" fmla="*/ 1044810 h 2401556"/>
              <a:gd name="connsiteX17" fmla="*/ 1959428 w 2125226"/>
              <a:gd name="connsiteY17" fmla="*/ 1090246 h 2401556"/>
              <a:gd name="connsiteX18" fmla="*/ 2125226 w 2125226"/>
              <a:gd name="connsiteY18" fmla="*/ 1210827 h 2401556"/>
              <a:gd name="connsiteX19" fmla="*/ 1798655 w 2125226"/>
              <a:gd name="connsiteY19" fmla="*/ 1351504 h 2401556"/>
              <a:gd name="connsiteX20" fmla="*/ 1612760 w 2125226"/>
              <a:gd name="connsiteY20" fmla="*/ 1497205 h 2401556"/>
              <a:gd name="connsiteX21" fmla="*/ 1441938 w 2125226"/>
              <a:gd name="connsiteY21" fmla="*/ 1552471 h 2401556"/>
              <a:gd name="connsiteX22" fmla="*/ 1301261 w 2125226"/>
              <a:gd name="connsiteY22" fmla="*/ 1818752 h 2401556"/>
              <a:gd name="connsiteX23" fmla="*/ 964642 w 2125226"/>
              <a:gd name="connsiteY23" fmla="*/ 2110154 h 2401556"/>
              <a:gd name="connsiteX24" fmla="*/ 788795 w 2125226"/>
              <a:gd name="connsiteY24" fmla="*/ 2255855 h 2401556"/>
              <a:gd name="connsiteX25" fmla="*/ 633046 w 2125226"/>
              <a:gd name="connsiteY25" fmla="*/ 2401556 h 2401556"/>
              <a:gd name="connsiteX0" fmla="*/ 633046 w 2125226"/>
              <a:gd name="connsiteY0" fmla="*/ 2401556 h 2401556"/>
              <a:gd name="connsiteX1" fmla="*/ 587828 w 2125226"/>
              <a:gd name="connsiteY1" fmla="*/ 2356339 h 2401556"/>
              <a:gd name="connsiteX2" fmla="*/ 743578 w 2125226"/>
              <a:gd name="connsiteY2" fmla="*/ 2190541 h 2401556"/>
              <a:gd name="connsiteX3" fmla="*/ 35169 w 2125226"/>
              <a:gd name="connsiteY3" fmla="*/ 1391697 h 2401556"/>
              <a:gd name="connsiteX4" fmla="*/ 0 w 2125226"/>
              <a:gd name="connsiteY4" fmla="*/ 1336431 h 2401556"/>
              <a:gd name="connsiteX5" fmla="*/ 401934 w 2125226"/>
              <a:gd name="connsiteY5" fmla="*/ 964642 h 2401556"/>
              <a:gd name="connsiteX6" fmla="*/ 492369 w 2125226"/>
              <a:gd name="connsiteY6" fmla="*/ 849086 h 2401556"/>
              <a:gd name="connsiteX7" fmla="*/ 406958 w 2125226"/>
              <a:gd name="connsiteY7" fmla="*/ 728506 h 2401556"/>
              <a:gd name="connsiteX8" fmla="*/ 663191 w 2125226"/>
              <a:gd name="connsiteY8" fmla="*/ 562708 h 2401556"/>
              <a:gd name="connsiteX9" fmla="*/ 984738 w 2125226"/>
              <a:gd name="connsiteY9" fmla="*/ 341644 h 2401556"/>
              <a:gd name="connsiteX10" fmla="*/ 1602712 w 2125226"/>
              <a:gd name="connsiteY10" fmla="*/ 10049 h 2401556"/>
              <a:gd name="connsiteX11" fmla="*/ 1683099 w 2125226"/>
              <a:gd name="connsiteY11" fmla="*/ 0 h 2401556"/>
              <a:gd name="connsiteX12" fmla="*/ 1738365 w 2125226"/>
              <a:gd name="connsiteY12" fmla="*/ 115556 h 2401556"/>
              <a:gd name="connsiteX13" fmla="*/ 1833824 w 2125226"/>
              <a:gd name="connsiteY13" fmla="*/ 663191 h 2401556"/>
              <a:gd name="connsiteX14" fmla="*/ 1799922 w 2125226"/>
              <a:gd name="connsiteY14" fmla="*/ 836111 h 2401556"/>
              <a:gd name="connsiteX15" fmla="*/ 1778558 w 2125226"/>
              <a:gd name="connsiteY15" fmla="*/ 924449 h 2401556"/>
              <a:gd name="connsiteX16" fmla="*/ 1907963 w 2125226"/>
              <a:gd name="connsiteY16" fmla="*/ 1044810 h 2401556"/>
              <a:gd name="connsiteX17" fmla="*/ 1959428 w 2125226"/>
              <a:gd name="connsiteY17" fmla="*/ 1090246 h 2401556"/>
              <a:gd name="connsiteX18" fmla="*/ 2125226 w 2125226"/>
              <a:gd name="connsiteY18" fmla="*/ 1210827 h 2401556"/>
              <a:gd name="connsiteX19" fmla="*/ 1798655 w 2125226"/>
              <a:gd name="connsiteY19" fmla="*/ 1351504 h 2401556"/>
              <a:gd name="connsiteX20" fmla="*/ 1612760 w 2125226"/>
              <a:gd name="connsiteY20" fmla="*/ 1497205 h 2401556"/>
              <a:gd name="connsiteX21" fmla="*/ 1441938 w 2125226"/>
              <a:gd name="connsiteY21" fmla="*/ 1552471 h 2401556"/>
              <a:gd name="connsiteX22" fmla="*/ 1301261 w 2125226"/>
              <a:gd name="connsiteY22" fmla="*/ 1818752 h 2401556"/>
              <a:gd name="connsiteX23" fmla="*/ 964642 w 2125226"/>
              <a:gd name="connsiteY23" fmla="*/ 2110154 h 2401556"/>
              <a:gd name="connsiteX24" fmla="*/ 788795 w 2125226"/>
              <a:gd name="connsiteY24" fmla="*/ 2255855 h 2401556"/>
              <a:gd name="connsiteX25" fmla="*/ 633046 w 2125226"/>
              <a:gd name="connsiteY25" fmla="*/ 2401556 h 2401556"/>
              <a:gd name="connsiteX0" fmla="*/ 633046 w 2125226"/>
              <a:gd name="connsiteY0" fmla="*/ 2401556 h 2401556"/>
              <a:gd name="connsiteX1" fmla="*/ 587828 w 2125226"/>
              <a:gd name="connsiteY1" fmla="*/ 2356339 h 2401556"/>
              <a:gd name="connsiteX2" fmla="*/ 743578 w 2125226"/>
              <a:gd name="connsiteY2" fmla="*/ 2190541 h 2401556"/>
              <a:gd name="connsiteX3" fmla="*/ 35169 w 2125226"/>
              <a:gd name="connsiteY3" fmla="*/ 1391697 h 2401556"/>
              <a:gd name="connsiteX4" fmla="*/ 0 w 2125226"/>
              <a:gd name="connsiteY4" fmla="*/ 1336431 h 2401556"/>
              <a:gd name="connsiteX5" fmla="*/ 401934 w 2125226"/>
              <a:gd name="connsiteY5" fmla="*/ 964642 h 2401556"/>
              <a:gd name="connsiteX6" fmla="*/ 492369 w 2125226"/>
              <a:gd name="connsiteY6" fmla="*/ 849086 h 2401556"/>
              <a:gd name="connsiteX7" fmla="*/ 406958 w 2125226"/>
              <a:gd name="connsiteY7" fmla="*/ 728506 h 2401556"/>
              <a:gd name="connsiteX8" fmla="*/ 663191 w 2125226"/>
              <a:gd name="connsiteY8" fmla="*/ 562708 h 2401556"/>
              <a:gd name="connsiteX9" fmla="*/ 984738 w 2125226"/>
              <a:gd name="connsiteY9" fmla="*/ 341644 h 2401556"/>
              <a:gd name="connsiteX10" fmla="*/ 1602712 w 2125226"/>
              <a:gd name="connsiteY10" fmla="*/ 10049 h 2401556"/>
              <a:gd name="connsiteX11" fmla="*/ 1683099 w 2125226"/>
              <a:gd name="connsiteY11" fmla="*/ 0 h 2401556"/>
              <a:gd name="connsiteX12" fmla="*/ 1738365 w 2125226"/>
              <a:gd name="connsiteY12" fmla="*/ 115556 h 2401556"/>
              <a:gd name="connsiteX13" fmla="*/ 1813945 w 2125226"/>
              <a:gd name="connsiteY13" fmla="*/ 663191 h 2401556"/>
              <a:gd name="connsiteX14" fmla="*/ 1799922 w 2125226"/>
              <a:gd name="connsiteY14" fmla="*/ 836111 h 2401556"/>
              <a:gd name="connsiteX15" fmla="*/ 1778558 w 2125226"/>
              <a:gd name="connsiteY15" fmla="*/ 924449 h 2401556"/>
              <a:gd name="connsiteX16" fmla="*/ 1907963 w 2125226"/>
              <a:gd name="connsiteY16" fmla="*/ 1044810 h 2401556"/>
              <a:gd name="connsiteX17" fmla="*/ 1959428 w 2125226"/>
              <a:gd name="connsiteY17" fmla="*/ 1090246 h 2401556"/>
              <a:gd name="connsiteX18" fmla="*/ 2125226 w 2125226"/>
              <a:gd name="connsiteY18" fmla="*/ 1210827 h 2401556"/>
              <a:gd name="connsiteX19" fmla="*/ 1798655 w 2125226"/>
              <a:gd name="connsiteY19" fmla="*/ 1351504 h 2401556"/>
              <a:gd name="connsiteX20" fmla="*/ 1612760 w 2125226"/>
              <a:gd name="connsiteY20" fmla="*/ 1497205 h 2401556"/>
              <a:gd name="connsiteX21" fmla="*/ 1441938 w 2125226"/>
              <a:gd name="connsiteY21" fmla="*/ 1552471 h 2401556"/>
              <a:gd name="connsiteX22" fmla="*/ 1301261 w 2125226"/>
              <a:gd name="connsiteY22" fmla="*/ 1818752 h 2401556"/>
              <a:gd name="connsiteX23" fmla="*/ 964642 w 2125226"/>
              <a:gd name="connsiteY23" fmla="*/ 2110154 h 2401556"/>
              <a:gd name="connsiteX24" fmla="*/ 788795 w 2125226"/>
              <a:gd name="connsiteY24" fmla="*/ 2255855 h 2401556"/>
              <a:gd name="connsiteX25" fmla="*/ 633046 w 2125226"/>
              <a:gd name="connsiteY25" fmla="*/ 2401556 h 2401556"/>
              <a:gd name="connsiteX0" fmla="*/ 633046 w 2125226"/>
              <a:gd name="connsiteY0" fmla="*/ 2407410 h 2407410"/>
              <a:gd name="connsiteX1" fmla="*/ 587828 w 2125226"/>
              <a:gd name="connsiteY1" fmla="*/ 2362193 h 2407410"/>
              <a:gd name="connsiteX2" fmla="*/ 743578 w 2125226"/>
              <a:gd name="connsiteY2" fmla="*/ 2196395 h 2407410"/>
              <a:gd name="connsiteX3" fmla="*/ 35169 w 2125226"/>
              <a:gd name="connsiteY3" fmla="*/ 1397551 h 2407410"/>
              <a:gd name="connsiteX4" fmla="*/ 0 w 2125226"/>
              <a:gd name="connsiteY4" fmla="*/ 1342285 h 2407410"/>
              <a:gd name="connsiteX5" fmla="*/ 401934 w 2125226"/>
              <a:gd name="connsiteY5" fmla="*/ 970496 h 2407410"/>
              <a:gd name="connsiteX6" fmla="*/ 492369 w 2125226"/>
              <a:gd name="connsiteY6" fmla="*/ 854940 h 2407410"/>
              <a:gd name="connsiteX7" fmla="*/ 406958 w 2125226"/>
              <a:gd name="connsiteY7" fmla="*/ 734360 h 2407410"/>
              <a:gd name="connsiteX8" fmla="*/ 663191 w 2125226"/>
              <a:gd name="connsiteY8" fmla="*/ 568562 h 2407410"/>
              <a:gd name="connsiteX9" fmla="*/ 984738 w 2125226"/>
              <a:gd name="connsiteY9" fmla="*/ 347498 h 2407410"/>
              <a:gd name="connsiteX10" fmla="*/ 1586810 w 2125226"/>
              <a:gd name="connsiteY10" fmla="*/ 0 h 2407410"/>
              <a:gd name="connsiteX11" fmla="*/ 1683099 w 2125226"/>
              <a:gd name="connsiteY11" fmla="*/ 5854 h 2407410"/>
              <a:gd name="connsiteX12" fmla="*/ 1738365 w 2125226"/>
              <a:gd name="connsiteY12" fmla="*/ 121410 h 2407410"/>
              <a:gd name="connsiteX13" fmla="*/ 1813945 w 2125226"/>
              <a:gd name="connsiteY13" fmla="*/ 669045 h 2407410"/>
              <a:gd name="connsiteX14" fmla="*/ 1799922 w 2125226"/>
              <a:gd name="connsiteY14" fmla="*/ 841965 h 2407410"/>
              <a:gd name="connsiteX15" fmla="*/ 1778558 w 2125226"/>
              <a:gd name="connsiteY15" fmla="*/ 930303 h 2407410"/>
              <a:gd name="connsiteX16" fmla="*/ 1907963 w 2125226"/>
              <a:gd name="connsiteY16" fmla="*/ 1050664 h 2407410"/>
              <a:gd name="connsiteX17" fmla="*/ 1959428 w 2125226"/>
              <a:gd name="connsiteY17" fmla="*/ 1096100 h 2407410"/>
              <a:gd name="connsiteX18" fmla="*/ 2125226 w 2125226"/>
              <a:gd name="connsiteY18" fmla="*/ 1216681 h 2407410"/>
              <a:gd name="connsiteX19" fmla="*/ 1798655 w 2125226"/>
              <a:gd name="connsiteY19" fmla="*/ 1357358 h 2407410"/>
              <a:gd name="connsiteX20" fmla="*/ 1612760 w 2125226"/>
              <a:gd name="connsiteY20" fmla="*/ 1503059 h 2407410"/>
              <a:gd name="connsiteX21" fmla="*/ 1441938 w 2125226"/>
              <a:gd name="connsiteY21" fmla="*/ 1558325 h 2407410"/>
              <a:gd name="connsiteX22" fmla="*/ 1301261 w 2125226"/>
              <a:gd name="connsiteY22" fmla="*/ 1824606 h 2407410"/>
              <a:gd name="connsiteX23" fmla="*/ 964642 w 2125226"/>
              <a:gd name="connsiteY23" fmla="*/ 2116008 h 2407410"/>
              <a:gd name="connsiteX24" fmla="*/ 788795 w 2125226"/>
              <a:gd name="connsiteY24" fmla="*/ 2261709 h 2407410"/>
              <a:gd name="connsiteX25" fmla="*/ 633046 w 2125226"/>
              <a:gd name="connsiteY25" fmla="*/ 2407410 h 2407410"/>
              <a:gd name="connsiteX0" fmla="*/ 633046 w 2125226"/>
              <a:gd name="connsiteY0" fmla="*/ 2407410 h 2407410"/>
              <a:gd name="connsiteX1" fmla="*/ 587828 w 2125226"/>
              <a:gd name="connsiteY1" fmla="*/ 2362193 h 2407410"/>
              <a:gd name="connsiteX2" fmla="*/ 743578 w 2125226"/>
              <a:gd name="connsiteY2" fmla="*/ 2196395 h 2407410"/>
              <a:gd name="connsiteX3" fmla="*/ 35169 w 2125226"/>
              <a:gd name="connsiteY3" fmla="*/ 1397551 h 2407410"/>
              <a:gd name="connsiteX4" fmla="*/ 0 w 2125226"/>
              <a:gd name="connsiteY4" fmla="*/ 1342285 h 2407410"/>
              <a:gd name="connsiteX5" fmla="*/ 401934 w 2125226"/>
              <a:gd name="connsiteY5" fmla="*/ 970496 h 2407410"/>
              <a:gd name="connsiteX6" fmla="*/ 492369 w 2125226"/>
              <a:gd name="connsiteY6" fmla="*/ 854940 h 2407410"/>
              <a:gd name="connsiteX7" fmla="*/ 363226 w 2125226"/>
              <a:gd name="connsiteY7" fmla="*/ 750263 h 2407410"/>
              <a:gd name="connsiteX8" fmla="*/ 663191 w 2125226"/>
              <a:gd name="connsiteY8" fmla="*/ 568562 h 2407410"/>
              <a:gd name="connsiteX9" fmla="*/ 984738 w 2125226"/>
              <a:gd name="connsiteY9" fmla="*/ 347498 h 2407410"/>
              <a:gd name="connsiteX10" fmla="*/ 1586810 w 2125226"/>
              <a:gd name="connsiteY10" fmla="*/ 0 h 2407410"/>
              <a:gd name="connsiteX11" fmla="*/ 1683099 w 2125226"/>
              <a:gd name="connsiteY11" fmla="*/ 5854 h 2407410"/>
              <a:gd name="connsiteX12" fmla="*/ 1738365 w 2125226"/>
              <a:gd name="connsiteY12" fmla="*/ 121410 h 2407410"/>
              <a:gd name="connsiteX13" fmla="*/ 1813945 w 2125226"/>
              <a:gd name="connsiteY13" fmla="*/ 669045 h 2407410"/>
              <a:gd name="connsiteX14" fmla="*/ 1799922 w 2125226"/>
              <a:gd name="connsiteY14" fmla="*/ 841965 h 2407410"/>
              <a:gd name="connsiteX15" fmla="*/ 1778558 w 2125226"/>
              <a:gd name="connsiteY15" fmla="*/ 930303 h 2407410"/>
              <a:gd name="connsiteX16" fmla="*/ 1907963 w 2125226"/>
              <a:gd name="connsiteY16" fmla="*/ 1050664 h 2407410"/>
              <a:gd name="connsiteX17" fmla="*/ 1959428 w 2125226"/>
              <a:gd name="connsiteY17" fmla="*/ 1096100 h 2407410"/>
              <a:gd name="connsiteX18" fmla="*/ 2125226 w 2125226"/>
              <a:gd name="connsiteY18" fmla="*/ 1216681 h 2407410"/>
              <a:gd name="connsiteX19" fmla="*/ 1798655 w 2125226"/>
              <a:gd name="connsiteY19" fmla="*/ 1357358 h 2407410"/>
              <a:gd name="connsiteX20" fmla="*/ 1612760 w 2125226"/>
              <a:gd name="connsiteY20" fmla="*/ 1503059 h 2407410"/>
              <a:gd name="connsiteX21" fmla="*/ 1441938 w 2125226"/>
              <a:gd name="connsiteY21" fmla="*/ 1558325 h 2407410"/>
              <a:gd name="connsiteX22" fmla="*/ 1301261 w 2125226"/>
              <a:gd name="connsiteY22" fmla="*/ 1824606 h 2407410"/>
              <a:gd name="connsiteX23" fmla="*/ 964642 w 2125226"/>
              <a:gd name="connsiteY23" fmla="*/ 2116008 h 2407410"/>
              <a:gd name="connsiteX24" fmla="*/ 788795 w 2125226"/>
              <a:gd name="connsiteY24" fmla="*/ 2261709 h 2407410"/>
              <a:gd name="connsiteX25" fmla="*/ 633046 w 2125226"/>
              <a:gd name="connsiteY25" fmla="*/ 2407410 h 2407410"/>
              <a:gd name="connsiteX0" fmla="*/ 633046 w 2125226"/>
              <a:gd name="connsiteY0" fmla="*/ 2407410 h 2407410"/>
              <a:gd name="connsiteX1" fmla="*/ 587828 w 2125226"/>
              <a:gd name="connsiteY1" fmla="*/ 2362193 h 2407410"/>
              <a:gd name="connsiteX2" fmla="*/ 743578 w 2125226"/>
              <a:gd name="connsiteY2" fmla="*/ 2196395 h 2407410"/>
              <a:gd name="connsiteX3" fmla="*/ 35169 w 2125226"/>
              <a:gd name="connsiteY3" fmla="*/ 1397551 h 2407410"/>
              <a:gd name="connsiteX4" fmla="*/ 0 w 2125226"/>
              <a:gd name="connsiteY4" fmla="*/ 1342285 h 2407410"/>
              <a:gd name="connsiteX5" fmla="*/ 401934 w 2125226"/>
              <a:gd name="connsiteY5" fmla="*/ 970496 h 2407410"/>
              <a:gd name="connsiteX6" fmla="*/ 492369 w 2125226"/>
              <a:gd name="connsiteY6" fmla="*/ 854940 h 2407410"/>
              <a:gd name="connsiteX7" fmla="*/ 363226 w 2125226"/>
              <a:gd name="connsiteY7" fmla="*/ 750263 h 2407410"/>
              <a:gd name="connsiteX8" fmla="*/ 663191 w 2125226"/>
              <a:gd name="connsiteY8" fmla="*/ 568562 h 2407410"/>
              <a:gd name="connsiteX9" fmla="*/ 984738 w 2125226"/>
              <a:gd name="connsiteY9" fmla="*/ 347498 h 2407410"/>
              <a:gd name="connsiteX10" fmla="*/ 1586810 w 2125226"/>
              <a:gd name="connsiteY10" fmla="*/ 0 h 2407410"/>
              <a:gd name="connsiteX11" fmla="*/ 1683099 w 2125226"/>
              <a:gd name="connsiteY11" fmla="*/ 5854 h 2407410"/>
              <a:gd name="connsiteX12" fmla="*/ 1738365 w 2125226"/>
              <a:gd name="connsiteY12" fmla="*/ 121410 h 2407410"/>
              <a:gd name="connsiteX13" fmla="*/ 1813945 w 2125226"/>
              <a:gd name="connsiteY13" fmla="*/ 669045 h 2407410"/>
              <a:gd name="connsiteX14" fmla="*/ 1799922 w 2125226"/>
              <a:gd name="connsiteY14" fmla="*/ 841965 h 2407410"/>
              <a:gd name="connsiteX15" fmla="*/ 1778558 w 2125226"/>
              <a:gd name="connsiteY15" fmla="*/ 930303 h 2407410"/>
              <a:gd name="connsiteX16" fmla="*/ 1907963 w 2125226"/>
              <a:gd name="connsiteY16" fmla="*/ 1050664 h 2407410"/>
              <a:gd name="connsiteX17" fmla="*/ 1959428 w 2125226"/>
              <a:gd name="connsiteY17" fmla="*/ 1096100 h 2407410"/>
              <a:gd name="connsiteX18" fmla="*/ 2125226 w 2125226"/>
              <a:gd name="connsiteY18" fmla="*/ 1216681 h 2407410"/>
              <a:gd name="connsiteX19" fmla="*/ 1798655 w 2125226"/>
              <a:gd name="connsiteY19" fmla="*/ 1357358 h 2407410"/>
              <a:gd name="connsiteX20" fmla="*/ 1612760 w 2125226"/>
              <a:gd name="connsiteY20" fmla="*/ 1503059 h 2407410"/>
              <a:gd name="connsiteX21" fmla="*/ 1441938 w 2125226"/>
              <a:gd name="connsiteY21" fmla="*/ 1558325 h 2407410"/>
              <a:gd name="connsiteX22" fmla="*/ 1301261 w 2125226"/>
              <a:gd name="connsiteY22" fmla="*/ 1824606 h 2407410"/>
              <a:gd name="connsiteX23" fmla="*/ 964642 w 2125226"/>
              <a:gd name="connsiteY23" fmla="*/ 2116008 h 2407410"/>
              <a:gd name="connsiteX24" fmla="*/ 788795 w 2125226"/>
              <a:gd name="connsiteY24" fmla="*/ 2261709 h 2407410"/>
              <a:gd name="connsiteX25" fmla="*/ 633046 w 2125226"/>
              <a:gd name="connsiteY25" fmla="*/ 2407410 h 2407410"/>
              <a:gd name="connsiteX0" fmla="*/ 633046 w 2125226"/>
              <a:gd name="connsiteY0" fmla="*/ 2407410 h 2407410"/>
              <a:gd name="connsiteX1" fmla="*/ 587828 w 2125226"/>
              <a:gd name="connsiteY1" fmla="*/ 2362193 h 2407410"/>
              <a:gd name="connsiteX2" fmla="*/ 743578 w 2125226"/>
              <a:gd name="connsiteY2" fmla="*/ 2196395 h 2407410"/>
              <a:gd name="connsiteX3" fmla="*/ 35169 w 2125226"/>
              <a:gd name="connsiteY3" fmla="*/ 1397551 h 2407410"/>
              <a:gd name="connsiteX4" fmla="*/ 0 w 2125226"/>
              <a:gd name="connsiteY4" fmla="*/ 1342285 h 2407410"/>
              <a:gd name="connsiteX5" fmla="*/ 401934 w 2125226"/>
              <a:gd name="connsiteY5" fmla="*/ 970496 h 2407410"/>
              <a:gd name="connsiteX6" fmla="*/ 492369 w 2125226"/>
              <a:gd name="connsiteY6" fmla="*/ 854940 h 2407410"/>
              <a:gd name="connsiteX7" fmla="*/ 391055 w 2125226"/>
              <a:gd name="connsiteY7" fmla="*/ 738336 h 2407410"/>
              <a:gd name="connsiteX8" fmla="*/ 663191 w 2125226"/>
              <a:gd name="connsiteY8" fmla="*/ 568562 h 2407410"/>
              <a:gd name="connsiteX9" fmla="*/ 984738 w 2125226"/>
              <a:gd name="connsiteY9" fmla="*/ 347498 h 2407410"/>
              <a:gd name="connsiteX10" fmla="*/ 1586810 w 2125226"/>
              <a:gd name="connsiteY10" fmla="*/ 0 h 2407410"/>
              <a:gd name="connsiteX11" fmla="*/ 1683099 w 2125226"/>
              <a:gd name="connsiteY11" fmla="*/ 5854 h 2407410"/>
              <a:gd name="connsiteX12" fmla="*/ 1738365 w 2125226"/>
              <a:gd name="connsiteY12" fmla="*/ 121410 h 2407410"/>
              <a:gd name="connsiteX13" fmla="*/ 1813945 w 2125226"/>
              <a:gd name="connsiteY13" fmla="*/ 669045 h 2407410"/>
              <a:gd name="connsiteX14" fmla="*/ 1799922 w 2125226"/>
              <a:gd name="connsiteY14" fmla="*/ 841965 h 2407410"/>
              <a:gd name="connsiteX15" fmla="*/ 1778558 w 2125226"/>
              <a:gd name="connsiteY15" fmla="*/ 930303 h 2407410"/>
              <a:gd name="connsiteX16" fmla="*/ 1907963 w 2125226"/>
              <a:gd name="connsiteY16" fmla="*/ 1050664 h 2407410"/>
              <a:gd name="connsiteX17" fmla="*/ 1959428 w 2125226"/>
              <a:gd name="connsiteY17" fmla="*/ 1096100 h 2407410"/>
              <a:gd name="connsiteX18" fmla="*/ 2125226 w 2125226"/>
              <a:gd name="connsiteY18" fmla="*/ 1216681 h 2407410"/>
              <a:gd name="connsiteX19" fmla="*/ 1798655 w 2125226"/>
              <a:gd name="connsiteY19" fmla="*/ 1357358 h 2407410"/>
              <a:gd name="connsiteX20" fmla="*/ 1612760 w 2125226"/>
              <a:gd name="connsiteY20" fmla="*/ 1503059 h 2407410"/>
              <a:gd name="connsiteX21" fmla="*/ 1441938 w 2125226"/>
              <a:gd name="connsiteY21" fmla="*/ 1558325 h 2407410"/>
              <a:gd name="connsiteX22" fmla="*/ 1301261 w 2125226"/>
              <a:gd name="connsiteY22" fmla="*/ 1824606 h 2407410"/>
              <a:gd name="connsiteX23" fmla="*/ 964642 w 2125226"/>
              <a:gd name="connsiteY23" fmla="*/ 2116008 h 2407410"/>
              <a:gd name="connsiteX24" fmla="*/ 788795 w 2125226"/>
              <a:gd name="connsiteY24" fmla="*/ 2261709 h 2407410"/>
              <a:gd name="connsiteX25" fmla="*/ 633046 w 2125226"/>
              <a:gd name="connsiteY25" fmla="*/ 2407410 h 2407410"/>
              <a:gd name="connsiteX0" fmla="*/ 810961 w 2125226"/>
              <a:gd name="connsiteY0" fmla="*/ 2241908 h 2362193"/>
              <a:gd name="connsiteX1" fmla="*/ 587828 w 2125226"/>
              <a:gd name="connsiteY1" fmla="*/ 2362193 h 2362193"/>
              <a:gd name="connsiteX2" fmla="*/ 743578 w 2125226"/>
              <a:gd name="connsiteY2" fmla="*/ 2196395 h 2362193"/>
              <a:gd name="connsiteX3" fmla="*/ 35169 w 2125226"/>
              <a:gd name="connsiteY3" fmla="*/ 1397551 h 2362193"/>
              <a:gd name="connsiteX4" fmla="*/ 0 w 2125226"/>
              <a:gd name="connsiteY4" fmla="*/ 1342285 h 2362193"/>
              <a:gd name="connsiteX5" fmla="*/ 401934 w 2125226"/>
              <a:gd name="connsiteY5" fmla="*/ 970496 h 2362193"/>
              <a:gd name="connsiteX6" fmla="*/ 492369 w 2125226"/>
              <a:gd name="connsiteY6" fmla="*/ 854940 h 2362193"/>
              <a:gd name="connsiteX7" fmla="*/ 391055 w 2125226"/>
              <a:gd name="connsiteY7" fmla="*/ 738336 h 2362193"/>
              <a:gd name="connsiteX8" fmla="*/ 663191 w 2125226"/>
              <a:gd name="connsiteY8" fmla="*/ 568562 h 2362193"/>
              <a:gd name="connsiteX9" fmla="*/ 984738 w 2125226"/>
              <a:gd name="connsiteY9" fmla="*/ 347498 h 2362193"/>
              <a:gd name="connsiteX10" fmla="*/ 1586810 w 2125226"/>
              <a:gd name="connsiteY10" fmla="*/ 0 h 2362193"/>
              <a:gd name="connsiteX11" fmla="*/ 1683099 w 2125226"/>
              <a:gd name="connsiteY11" fmla="*/ 5854 h 2362193"/>
              <a:gd name="connsiteX12" fmla="*/ 1738365 w 2125226"/>
              <a:gd name="connsiteY12" fmla="*/ 121410 h 2362193"/>
              <a:gd name="connsiteX13" fmla="*/ 1813945 w 2125226"/>
              <a:gd name="connsiteY13" fmla="*/ 669045 h 2362193"/>
              <a:gd name="connsiteX14" fmla="*/ 1799922 w 2125226"/>
              <a:gd name="connsiteY14" fmla="*/ 841965 h 2362193"/>
              <a:gd name="connsiteX15" fmla="*/ 1778558 w 2125226"/>
              <a:gd name="connsiteY15" fmla="*/ 930303 h 2362193"/>
              <a:gd name="connsiteX16" fmla="*/ 1907963 w 2125226"/>
              <a:gd name="connsiteY16" fmla="*/ 1050664 h 2362193"/>
              <a:gd name="connsiteX17" fmla="*/ 1959428 w 2125226"/>
              <a:gd name="connsiteY17" fmla="*/ 1096100 h 2362193"/>
              <a:gd name="connsiteX18" fmla="*/ 2125226 w 2125226"/>
              <a:gd name="connsiteY18" fmla="*/ 1216681 h 2362193"/>
              <a:gd name="connsiteX19" fmla="*/ 1798655 w 2125226"/>
              <a:gd name="connsiteY19" fmla="*/ 1357358 h 2362193"/>
              <a:gd name="connsiteX20" fmla="*/ 1612760 w 2125226"/>
              <a:gd name="connsiteY20" fmla="*/ 1503059 h 2362193"/>
              <a:gd name="connsiteX21" fmla="*/ 1441938 w 2125226"/>
              <a:gd name="connsiteY21" fmla="*/ 1558325 h 2362193"/>
              <a:gd name="connsiteX22" fmla="*/ 1301261 w 2125226"/>
              <a:gd name="connsiteY22" fmla="*/ 1824606 h 2362193"/>
              <a:gd name="connsiteX23" fmla="*/ 964642 w 2125226"/>
              <a:gd name="connsiteY23" fmla="*/ 2116008 h 2362193"/>
              <a:gd name="connsiteX24" fmla="*/ 788795 w 2125226"/>
              <a:gd name="connsiteY24" fmla="*/ 2261709 h 2362193"/>
              <a:gd name="connsiteX25" fmla="*/ 810961 w 2125226"/>
              <a:gd name="connsiteY25" fmla="*/ 2241908 h 2362193"/>
              <a:gd name="connsiteX0" fmla="*/ 810961 w 2125226"/>
              <a:gd name="connsiteY0" fmla="*/ 2241908 h 2261709"/>
              <a:gd name="connsiteX1" fmla="*/ 749193 w 2125226"/>
              <a:gd name="connsiteY1" fmla="*/ 2200828 h 2261709"/>
              <a:gd name="connsiteX2" fmla="*/ 743578 w 2125226"/>
              <a:gd name="connsiteY2" fmla="*/ 2196395 h 2261709"/>
              <a:gd name="connsiteX3" fmla="*/ 35169 w 2125226"/>
              <a:gd name="connsiteY3" fmla="*/ 1397551 h 2261709"/>
              <a:gd name="connsiteX4" fmla="*/ 0 w 2125226"/>
              <a:gd name="connsiteY4" fmla="*/ 1342285 h 2261709"/>
              <a:gd name="connsiteX5" fmla="*/ 401934 w 2125226"/>
              <a:gd name="connsiteY5" fmla="*/ 970496 h 2261709"/>
              <a:gd name="connsiteX6" fmla="*/ 492369 w 2125226"/>
              <a:gd name="connsiteY6" fmla="*/ 854940 h 2261709"/>
              <a:gd name="connsiteX7" fmla="*/ 391055 w 2125226"/>
              <a:gd name="connsiteY7" fmla="*/ 738336 h 2261709"/>
              <a:gd name="connsiteX8" fmla="*/ 663191 w 2125226"/>
              <a:gd name="connsiteY8" fmla="*/ 568562 h 2261709"/>
              <a:gd name="connsiteX9" fmla="*/ 984738 w 2125226"/>
              <a:gd name="connsiteY9" fmla="*/ 347498 h 2261709"/>
              <a:gd name="connsiteX10" fmla="*/ 1586810 w 2125226"/>
              <a:gd name="connsiteY10" fmla="*/ 0 h 2261709"/>
              <a:gd name="connsiteX11" fmla="*/ 1683099 w 2125226"/>
              <a:gd name="connsiteY11" fmla="*/ 5854 h 2261709"/>
              <a:gd name="connsiteX12" fmla="*/ 1738365 w 2125226"/>
              <a:gd name="connsiteY12" fmla="*/ 121410 h 2261709"/>
              <a:gd name="connsiteX13" fmla="*/ 1813945 w 2125226"/>
              <a:gd name="connsiteY13" fmla="*/ 669045 h 2261709"/>
              <a:gd name="connsiteX14" fmla="*/ 1799922 w 2125226"/>
              <a:gd name="connsiteY14" fmla="*/ 841965 h 2261709"/>
              <a:gd name="connsiteX15" fmla="*/ 1778558 w 2125226"/>
              <a:gd name="connsiteY15" fmla="*/ 930303 h 2261709"/>
              <a:gd name="connsiteX16" fmla="*/ 1907963 w 2125226"/>
              <a:gd name="connsiteY16" fmla="*/ 1050664 h 2261709"/>
              <a:gd name="connsiteX17" fmla="*/ 1959428 w 2125226"/>
              <a:gd name="connsiteY17" fmla="*/ 1096100 h 2261709"/>
              <a:gd name="connsiteX18" fmla="*/ 2125226 w 2125226"/>
              <a:gd name="connsiteY18" fmla="*/ 1216681 h 2261709"/>
              <a:gd name="connsiteX19" fmla="*/ 1798655 w 2125226"/>
              <a:gd name="connsiteY19" fmla="*/ 1357358 h 2261709"/>
              <a:gd name="connsiteX20" fmla="*/ 1612760 w 2125226"/>
              <a:gd name="connsiteY20" fmla="*/ 1503059 h 2261709"/>
              <a:gd name="connsiteX21" fmla="*/ 1441938 w 2125226"/>
              <a:gd name="connsiteY21" fmla="*/ 1558325 h 2261709"/>
              <a:gd name="connsiteX22" fmla="*/ 1301261 w 2125226"/>
              <a:gd name="connsiteY22" fmla="*/ 1824606 h 2261709"/>
              <a:gd name="connsiteX23" fmla="*/ 964642 w 2125226"/>
              <a:gd name="connsiteY23" fmla="*/ 2116008 h 2261709"/>
              <a:gd name="connsiteX24" fmla="*/ 788795 w 2125226"/>
              <a:gd name="connsiteY24" fmla="*/ 2261709 h 2261709"/>
              <a:gd name="connsiteX25" fmla="*/ 810961 w 2125226"/>
              <a:gd name="connsiteY25" fmla="*/ 2241908 h 2261709"/>
              <a:gd name="connsiteX0" fmla="*/ 773723 w 2125226"/>
              <a:gd name="connsiteY0" fmla="*/ 2217083 h 2261709"/>
              <a:gd name="connsiteX1" fmla="*/ 749193 w 2125226"/>
              <a:gd name="connsiteY1" fmla="*/ 2200828 h 2261709"/>
              <a:gd name="connsiteX2" fmla="*/ 743578 w 2125226"/>
              <a:gd name="connsiteY2" fmla="*/ 2196395 h 2261709"/>
              <a:gd name="connsiteX3" fmla="*/ 35169 w 2125226"/>
              <a:gd name="connsiteY3" fmla="*/ 1397551 h 2261709"/>
              <a:gd name="connsiteX4" fmla="*/ 0 w 2125226"/>
              <a:gd name="connsiteY4" fmla="*/ 1342285 h 2261709"/>
              <a:gd name="connsiteX5" fmla="*/ 401934 w 2125226"/>
              <a:gd name="connsiteY5" fmla="*/ 970496 h 2261709"/>
              <a:gd name="connsiteX6" fmla="*/ 492369 w 2125226"/>
              <a:gd name="connsiteY6" fmla="*/ 854940 h 2261709"/>
              <a:gd name="connsiteX7" fmla="*/ 391055 w 2125226"/>
              <a:gd name="connsiteY7" fmla="*/ 738336 h 2261709"/>
              <a:gd name="connsiteX8" fmla="*/ 663191 w 2125226"/>
              <a:gd name="connsiteY8" fmla="*/ 568562 h 2261709"/>
              <a:gd name="connsiteX9" fmla="*/ 984738 w 2125226"/>
              <a:gd name="connsiteY9" fmla="*/ 347498 h 2261709"/>
              <a:gd name="connsiteX10" fmla="*/ 1586810 w 2125226"/>
              <a:gd name="connsiteY10" fmla="*/ 0 h 2261709"/>
              <a:gd name="connsiteX11" fmla="*/ 1683099 w 2125226"/>
              <a:gd name="connsiteY11" fmla="*/ 5854 h 2261709"/>
              <a:gd name="connsiteX12" fmla="*/ 1738365 w 2125226"/>
              <a:gd name="connsiteY12" fmla="*/ 121410 h 2261709"/>
              <a:gd name="connsiteX13" fmla="*/ 1813945 w 2125226"/>
              <a:gd name="connsiteY13" fmla="*/ 669045 h 2261709"/>
              <a:gd name="connsiteX14" fmla="*/ 1799922 w 2125226"/>
              <a:gd name="connsiteY14" fmla="*/ 841965 h 2261709"/>
              <a:gd name="connsiteX15" fmla="*/ 1778558 w 2125226"/>
              <a:gd name="connsiteY15" fmla="*/ 930303 h 2261709"/>
              <a:gd name="connsiteX16" fmla="*/ 1907963 w 2125226"/>
              <a:gd name="connsiteY16" fmla="*/ 1050664 h 2261709"/>
              <a:gd name="connsiteX17" fmla="*/ 1959428 w 2125226"/>
              <a:gd name="connsiteY17" fmla="*/ 1096100 h 2261709"/>
              <a:gd name="connsiteX18" fmla="*/ 2125226 w 2125226"/>
              <a:gd name="connsiteY18" fmla="*/ 1216681 h 2261709"/>
              <a:gd name="connsiteX19" fmla="*/ 1798655 w 2125226"/>
              <a:gd name="connsiteY19" fmla="*/ 1357358 h 2261709"/>
              <a:gd name="connsiteX20" fmla="*/ 1612760 w 2125226"/>
              <a:gd name="connsiteY20" fmla="*/ 1503059 h 2261709"/>
              <a:gd name="connsiteX21" fmla="*/ 1441938 w 2125226"/>
              <a:gd name="connsiteY21" fmla="*/ 1558325 h 2261709"/>
              <a:gd name="connsiteX22" fmla="*/ 1301261 w 2125226"/>
              <a:gd name="connsiteY22" fmla="*/ 1824606 h 2261709"/>
              <a:gd name="connsiteX23" fmla="*/ 964642 w 2125226"/>
              <a:gd name="connsiteY23" fmla="*/ 2116008 h 2261709"/>
              <a:gd name="connsiteX24" fmla="*/ 788795 w 2125226"/>
              <a:gd name="connsiteY24" fmla="*/ 2261709 h 2261709"/>
              <a:gd name="connsiteX25" fmla="*/ 773723 w 2125226"/>
              <a:gd name="connsiteY25" fmla="*/ 2217083 h 2261709"/>
              <a:gd name="connsiteX0" fmla="*/ 761310 w 2125226"/>
              <a:gd name="connsiteY0" fmla="*/ 2233633 h 2261709"/>
              <a:gd name="connsiteX1" fmla="*/ 749193 w 2125226"/>
              <a:gd name="connsiteY1" fmla="*/ 2200828 h 2261709"/>
              <a:gd name="connsiteX2" fmla="*/ 743578 w 2125226"/>
              <a:gd name="connsiteY2" fmla="*/ 2196395 h 2261709"/>
              <a:gd name="connsiteX3" fmla="*/ 35169 w 2125226"/>
              <a:gd name="connsiteY3" fmla="*/ 1397551 h 2261709"/>
              <a:gd name="connsiteX4" fmla="*/ 0 w 2125226"/>
              <a:gd name="connsiteY4" fmla="*/ 1342285 h 2261709"/>
              <a:gd name="connsiteX5" fmla="*/ 401934 w 2125226"/>
              <a:gd name="connsiteY5" fmla="*/ 970496 h 2261709"/>
              <a:gd name="connsiteX6" fmla="*/ 492369 w 2125226"/>
              <a:gd name="connsiteY6" fmla="*/ 854940 h 2261709"/>
              <a:gd name="connsiteX7" fmla="*/ 391055 w 2125226"/>
              <a:gd name="connsiteY7" fmla="*/ 738336 h 2261709"/>
              <a:gd name="connsiteX8" fmla="*/ 663191 w 2125226"/>
              <a:gd name="connsiteY8" fmla="*/ 568562 h 2261709"/>
              <a:gd name="connsiteX9" fmla="*/ 984738 w 2125226"/>
              <a:gd name="connsiteY9" fmla="*/ 347498 h 2261709"/>
              <a:gd name="connsiteX10" fmla="*/ 1586810 w 2125226"/>
              <a:gd name="connsiteY10" fmla="*/ 0 h 2261709"/>
              <a:gd name="connsiteX11" fmla="*/ 1683099 w 2125226"/>
              <a:gd name="connsiteY11" fmla="*/ 5854 h 2261709"/>
              <a:gd name="connsiteX12" fmla="*/ 1738365 w 2125226"/>
              <a:gd name="connsiteY12" fmla="*/ 121410 h 2261709"/>
              <a:gd name="connsiteX13" fmla="*/ 1813945 w 2125226"/>
              <a:gd name="connsiteY13" fmla="*/ 669045 h 2261709"/>
              <a:gd name="connsiteX14" fmla="*/ 1799922 w 2125226"/>
              <a:gd name="connsiteY14" fmla="*/ 841965 h 2261709"/>
              <a:gd name="connsiteX15" fmla="*/ 1778558 w 2125226"/>
              <a:gd name="connsiteY15" fmla="*/ 930303 h 2261709"/>
              <a:gd name="connsiteX16" fmla="*/ 1907963 w 2125226"/>
              <a:gd name="connsiteY16" fmla="*/ 1050664 h 2261709"/>
              <a:gd name="connsiteX17" fmla="*/ 1959428 w 2125226"/>
              <a:gd name="connsiteY17" fmla="*/ 1096100 h 2261709"/>
              <a:gd name="connsiteX18" fmla="*/ 2125226 w 2125226"/>
              <a:gd name="connsiteY18" fmla="*/ 1216681 h 2261709"/>
              <a:gd name="connsiteX19" fmla="*/ 1798655 w 2125226"/>
              <a:gd name="connsiteY19" fmla="*/ 1357358 h 2261709"/>
              <a:gd name="connsiteX20" fmla="*/ 1612760 w 2125226"/>
              <a:gd name="connsiteY20" fmla="*/ 1503059 h 2261709"/>
              <a:gd name="connsiteX21" fmla="*/ 1441938 w 2125226"/>
              <a:gd name="connsiteY21" fmla="*/ 1558325 h 2261709"/>
              <a:gd name="connsiteX22" fmla="*/ 1301261 w 2125226"/>
              <a:gd name="connsiteY22" fmla="*/ 1824606 h 2261709"/>
              <a:gd name="connsiteX23" fmla="*/ 964642 w 2125226"/>
              <a:gd name="connsiteY23" fmla="*/ 2116008 h 2261709"/>
              <a:gd name="connsiteX24" fmla="*/ 788795 w 2125226"/>
              <a:gd name="connsiteY24" fmla="*/ 2261709 h 2261709"/>
              <a:gd name="connsiteX25" fmla="*/ 761310 w 2125226"/>
              <a:gd name="connsiteY25" fmla="*/ 2233633 h 226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125226" h="2261709">
                <a:moveTo>
                  <a:pt x="761310" y="2233633"/>
                </a:moveTo>
                <a:lnTo>
                  <a:pt x="749193" y="2200828"/>
                </a:lnTo>
                <a:lnTo>
                  <a:pt x="743578" y="2196395"/>
                </a:lnTo>
                <a:lnTo>
                  <a:pt x="35169" y="1397551"/>
                </a:lnTo>
                <a:lnTo>
                  <a:pt x="0" y="1342285"/>
                </a:lnTo>
                <a:lnTo>
                  <a:pt x="401934" y="970496"/>
                </a:lnTo>
                <a:lnTo>
                  <a:pt x="492369" y="854940"/>
                </a:lnTo>
                <a:lnTo>
                  <a:pt x="391055" y="738336"/>
                </a:lnTo>
                <a:cubicBezTo>
                  <a:pt x="487068" y="653915"/>
                  <a:pt x="563203" y="629129"/>
                  <a:pt x="663191" y="568562"/>
                </a:cubicBezTo>
                <a:lnTo>
                  <a:pt x="984738" y="347498"/>
                </a:lnTo>
                <a:lnTo>
                  <a:pt x="1586810" y="0"/>
                </a:lnTo>
                <a:lnTo>
                  <a:pt x="1683099" y="5854"/>
                </a:lnTo>
                <a:lnTo>
                  <a:pt x="1738365" y="121410"/>
                </a:lnTo>
                <a:lnTo>
                  <a:pt x="1813945" y="669045"/>
                </a:lnTo>
                <a:lnTo>
                  <a:pt x="1799922" y="841965"/>
                </a:lnTo>
                <a:lnTo>
                  <a:pt x="1778558" y="930303"/>
                </a:lnTo>
                <a:lnTo>
                  <a:pt x="1907963" y="1050664"/>
                </a:lnTo>
                <a:lnTo>
                  <a:pt x="1959428" y="1096100"/>
                </a:lnTo>
                <a:lnTo>
                  <a:pt x="2125226" y="1216681"/>
                </a:lnTo>
                <a:lnTo>
                  <a:pt x="1798655" y="1357358"/>
                </a:lnTo>
                <a:lnTo>
                  <a:pt x="1612760" y="1503059"/>
                </a:lnTo>
                <a:lnTo>
                  <a:pt x="1441938" y="1558325"/>
                </a:lnTo>
                <a:lnTo>
                  <a:pt x="1301261" y="1824606"/>
                </a:lnTo>
                <a:lnTo>
                  <a:pt x="964642" y="2116008"/>
                </a:lnTo>
                <a:lnTo>
                  <a:pt x="788795" y="2261709"/>
                </a:lnTo>
                <a:lnTo>
                  <a:pt x="761310" y="2233633"/>
                </a:lnTo>
                <a:close/>
              </a:path>
            </a:pathLst>
          </a:custGeom>
          <a:solidFill>
            <a:schemeClr val="accent2">
              <a:alpha val="36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3" name="Forma libre 42"/>
          <p:cNvSpPr/>
          <p:nvPr/>
        </p:nvSpPr>
        <p:spPr>
          <a:xfrm rot="21364026">
            <a:off x="1475463" y="4875563"/>
            <a:ext cx="2027016" cy="1463358"/>
          </a:xfrm>
          <a:custGeom>
            <a:avLst/>
            <a:gdLst>
              <a:gd name="connsiteX0" fmla="*/ 33556 w 3254928"/>
              <a:gd name="connsiteY0" fmla="*/ 1275127 h 2541864"/>
              <a:gd name="connsiteX1" fmla="*/ 906011 w 3254928"/>
              <a:gd name="connsiteY1" fmla="*/ 2541864 h 2541864"/>
              <a:gd name="connsiteX2" fmla="*/ 1359016 w 3254928"/>
              <a:gd name="connsiteY2" fmla="*/ 2181138 h 2541864"/>
              <a:gd name="connsiteX3" fmla="*/ 1845578 w 3254928"/>
              <a:gd name="connsiteY3" fmla="*/ 1585519 h 2541864"/>
              <a:gd name="connsiteX4" fmla="*/ 2097247 w 3254928"/>
              <a:gd name="connsiteY4" fmla="*/ 1182848 h 2541864"/>
              <a:gd name="connsiteX5" fmla="*/ 2692866 w 3254928"/>
              <a:gd name="connsiteY5" fmla="*/ 704675 h 2541864"/>
              <a:gd name="connsiteX6" fmla="*/ 3078759 w 3254928"/>
              <a:gd name="connsiteY6" fmla="*/ 352338 h 2541864"/>
              <a:gd name="connsiteX7" fmla="*/ 3254928 w 3254928"/>
              <a:gd name="connsiteY7" fmla="*/ 151002 h 2541864"/>
              <a:gd name="connsiteX8" fmla="*/ 3129093 w 3254928"/>
              <a:gd name="connsiteY8" fmla="*/ 0 h 2541864"/>
              <a:gd name="connsiteX9" fmla="*/ 2768367 w 3254928"/>
              <a:gd name="connsiteY9" fmla="*/ 142613 h 2541864"/>
              <a:gd name="connsiteX10" fmla="*/ 1610686 w 3254928"/>
              <a:gd name="connsiteY10" fmla="*/ 562062 h 2541864"/>
              <a:gd name="connsiteX11" fmla="*/ 562062 w 3254928"/>
              <a:gd name="connsiteY11" fmla="*/ 947956 h 2541864"/>
              <a:gd name="connsiteX12" fmla="*/ 58723 w 3254928"/>
              <a:gd name="connsiteY12" fmla="*/ 1191237 h 2541864"/>
              <a:gd name="connsiteX13" fmla="*/ 0 w 3254928"/>
              <a:gd name="connsiteY13" fmla="*/ 1224793 h 2541864"/>
              <a:gd name="connsiteX14" fmla="*/ 134224 w 3254928"/>
              <a:gd name="connsiteY14" fmla="*/ 1426128 h 2541864"/>
              <a:gd name="connsiteX15" fmla="*/ 687897 w 3254928"/>
              <a:gd name="connsiteY15" fmla="*/ 2214693 h 2541864"/>
              <a:gd name="connsiteX0" fmla="*/ 33556 w 3254928"/>
              <a:gd name="connsiteY0" fmla="*/ 1275127 h 2541864"/>
              <a:gd name="connsiteX1" fmla="*/ 906011 w 3254928"/>
              <a:gd name="connsiteY1" fmla="*/ 2541864 h 2541864"/>
              <a:gd name="connsiteX2" fmla="*/ 1359016 w 3254928"/>
              <a:gd name="connsiteY2" fmla="*/ 2181138 h 2541864"/>
              <a:gd name="connsiteX3" fmla="*/ 1845578 w 3254928"/>
              <a:gd name="connsiteY3" fmla="*/ 1585519 h 2541864"/>
              <a:gd name="connsiteX4" fmla="*/ 2346925 w 3254928"/>
              <a:gd name="connsiteY4" fmla="*/ 1321037 h 2541864"/>
              <a:gd name="connsiteX5" fmla="*/ 2692866 w 3254928"/>
              <a:gd name="connsiteY5" fmla="*/ 704675 h 2541864"/>
              <a:gd name="connsiteX6" fmla="*/ 3078759 w 3254928"/>
              <a:gd name="connsiteY6" fmla="*/ 352338 h 2541864"/>
              <a:gd name="connsiteX7" fmla="*/ 3254928 w 3254928"/>
              <a:gd name="connsiteY7" fmla="*/ 151002 h 2541864"/>
              <a:gd name="connsiteX8" fmla="*/ 3129093 w 3254928"/>
              <a:gd name="connsiteY8" fmla="*/ 0 h 2541864"/>
              <a:gd name="connsiteX9" fmla="*/ 2768367 w 3254928"/>
              <a:gd name="connsiteY9" fmla="*/ 142613 h 2541864"/>
              <a:gd name="connsiteX10" fmla="*/ 1610686 w 3254928"/>
              <a:gd name="connsiteY10" fmla="*/ 562062 h 2541864"/>
              <a:gd name="connsiteX11" fmla="*/ 562062 w 3254928"/>
              <a:gd name="connsiteY11" fmla="*/ 947956 h 2541864"/>
              <a:gd name="connsiteX12" fmla="*/ 58723 w 3254928"/>
              <a:gd name="connsiteY12" fmla="*/ 1191237 h 2541864"/>
              <a:gd name="connsiteX13" fmla="*/ 0 w 3254928"/>
              <a:gd name="connsiteY13" fmla="*/ 1224793 h 2541864"/>
              <a:gd name="connsiteX14" fmla="*/ 134224 w 3254928"/>
              <a:gd name="connsiteY14" fmla="*/ 1426128 h 2541864"/>
              <a:gd name="connsiteX15" fmla="*/ 687897 w 3254928"/>
              <a:gd name="connsiteY15" fmla="*/ 2214693 h 2541864"/>
              <a:gd name="connsiteX0" fmla="*/ 33556 w 3254928"/>
              <a:gd name="connsiteY0" fmla="*/ 1275127 h 2541864"/>
              <a:gd name="connsiteX1" fmla="*/ 906011 w 3254928"/>
              <a:gd name="connsiteY1" fmla="*/ 2541864 h 2541864"/>
              <a:gd name="connsiteX2" fmla="*/ 1359016 w 3254928"/>
              <a:gd name="connsiteY2" fmla="*/ 2181138 h 2541864"/>
              <a:gd name="connsiteX3" fmla="*/ 1984217 w 3254928"/>
              <a:gd name="connsiteY3" fmla="*/ 1731868 h 2541864"/>
              <a:gd name="connsiteX4" fmla="*/ 2346925 w 3254928"/>
              <a:gd name="connsiteY4" fmla="*/ 1321037 h 2541864"/>
              <a:gd name="connsiteX5" fmla="*/ 2692866 w 3254928"/>
              <a:gd name="connsiteY5" fmla="*/ 704675 h 2541864"/>
              <a:gd name="connsiteX6" fmla="*/ 3078759 w 3254928"/>
              <a:gd name="connsiteY6" fmla="*/ 352338 h 2541864"/>
              <a:gd name="connsiteX7" fmla="*/ 3254928 w 3254928"/>
              <a:gd name="connsiteY7" fmla="*/ 151002 h 2541864"/>
              <a:gd name="connsiteX8" fmla="*/ 3129093 w 3254928"/>
              <a:gd name="connsiteY8" fmla="*/ 0 h 2541864"/>
              <a:gd name="connsiteX9" fmla="*/ 2768367 w 3254928"/>
              <a:gd name="connsiteY9" fmla="*/ 142613 h 2541864"/>
              <a:gd name="connsiteX10" fmla="*/ 1610686 w 3254928"/>
              <a:gd name="connsiteY10" fmla="*/ 562062 h 2541864"/>
              <a:gd name="connsiteX11" fmla="*/ 562062 w 3254928"/>
              <a:gd name="connsiteY11" fmla="*/ 947956 h 2541864"/>
              <a:gd name="connsiteX12" fmla="*/ 58723 w 3254928"/>
              <a:gd name="connsiteY12" fmla="*/ 1191237 h 2541864"/>
              <a:gd name="connsiteX13" fmla="*/ 0 w 3254928"/>
              <a:gd name="connsiteY13" fmla="*/ 1224793 h 2541864"/>
              <a:gd name="connsiteX14" fmla="*/ 134224 w 3254928"/>
              <a:gd name="connsiteY14" fmla="*/ 1426128 h 2541864"/>
              <a:gd name="connsiteX15" fmla="*/ 687897 w 3254928"/>
              <a:gd name="connsiteY15" fmla="*/ 2214693 h 2541864"/>
              <a:gd name="connsiteX0" fmla="*/ 33556 w 3254928"/>
              <a:gd name="connsiteY0" fmla="*/ 1275127 h 2541864"/>
              <a:gd name="connsiteX1" fmla="*/ 906011 w 3254928"/>
              <a:gd name="connsiteY1" fmla="*/ 2541864 h 2541864"/>
              <a:gd name="connsiteX2" fmla="*/ 1359016 w 3254928"/>
              <a:gd name="connsiteY2" fmla="*/ 2181138 h 2541864"/>
              <a:gd name="connsiteX3" fmla="*/ 1984217 w 3254928"/>
              <a:gd name="connsiteY3" fmla="*/ 1731868 h 2541864"/>
              <a:gd name="connsiteX4" fmla="*/ 2346925 w 3254928"/>
              <a:gd name="connsiteY4" fmla="*/ 1321037 h 2541864"/>
              <a:gd name="connsiteX5" fmla="*/ 2775345 w 3254928"/>
              <a:gd name="connsiteY5" fmla="*/ 804278 h 2541864"/>
              <a:gd name="connsiteX6" fmla="*/ 3078759 w 3254928"/>
              <a:gd name="connsiteY6" fmla="*/ 352338 h 2541864"/>
              <a:gd name="connsiteX7" fmla="*/ 3254928 w 3254928"/>
              <a:gd name="connsiteY7" fmla="*/ 151002 h 2541864"/>
              <a:gd name="connsiteX8" fmla="*/ 3129093 w 3254928"/>
              <a:gd name="connsiteY8" fmla="*/ 0 h 2541864"/>
              <a:gd name="connsiteX9" fmla="*/ 2768367 w 3254928"/>
              <a:gd name="connsiteY9" fmla="*/ 142613 h 2541864"/>
              <a:gd name="connsiteX10" fmla="*/ 1610686 w 3254928"/>
              <a:gd name="connsiteY10" fmla="*/ 562062 h 2541864"/>
              <a:gd name="connsiteX11" fmla="*/ 562062 w 3254928"/>
              <a:gd name="connsiteY11" fmla="*/ 947956 h 2541864"/>
              <a:gd name="connsiteX12" fmla="*/ 58723 w 3254928"/>
              <a:gd name="connsiteY12" fmla="*/ 1191237 h 2541864"/>
              <a:gd name="connsiteX13" fmla="*/ 0 w 3254928"/>
              <a:gd name="connsiteY13" fmla="*/ 1224793 h 2541864"/>
              <a:gd name="connsiteX14" fmla="*/ 134224 w 3254928"/>
              <a:gd name="connsiteY14" fmla="*/ 1426128 h 2541864"/>
              <a:gd name="connsiteX15" fmla="*/ 687897 w 3254928"/>
              <a:gd name="connsiteY15" fmla="*/ 2214693 h 2541864"/>
              <a:gd name="connsiteX0" fmla="*/ 33556 w 3254928"/>
              <a:gd name="connsiteY0" fmla="*/ 1275127 h 2620566"/>
              <a:gd name="connsiteX1" fmla="*/ 938150 w 3254928"/>
              <a:gd name="connsiteY1" fmla="*/ 2620567 h 2620566"/>
              <a:gd name="connsiteX2" fmla="*/ 1359016 w 3254928"/>
              <a:gd name="connsiteY2" fmla="*/ 2181138 h 2620566"/>
              <a:gd name="connsiteX3" fmla="*/ 1984217 w 3254928"/>
              <a:gd name="connsiteY3" fmla="*/ 1731868 h 2620566"/>
              <a:gd name="connsiteX4" fmla="*/ 2346925 w 3254928"/>
              <a:gd name="connsiteY4" fmla="*/ 1321037 h 2620566"/>
              <a:gd name="connsiteX5" fmla="*/ 2775345 w 3254928"/>
              <a:gd name="connsiteY5" fmla="*/ 804278 h 2620566"/>
              <a:gd name="connsiteX6" fmla="*/ 3078759 w 3254928"/>
              <a:gd name="connsiteY6" fmla="*/ 352338 h 2620566"/>
              <a:gd name="connsiteX7" fmla="*/ 3254928 w 3254928"/>
              <a:gd name="connsiteY7" fmla="*/ 151002 h 2620566"/>
              <a:gd name="connsiteX8" fmla="*/ 3129093 w 3254928"/>
              <a:gd name="connsiteY8" fmla="*/ 0 h 2620566"/>
              <a:gd name="connsiteX9" fmla="*/ 2768367 w 3254928"/>
              <a:gd name="connsiteY9" fmla="*/ 142613 h 2620566"/>
              <a:gd name="connsiteX10" fmla="*/ 1610686 w 3254928"/>
              <a:gd name="connsiteY10" fmla="*/ 562062 h 2620566"/>
              <a:gd name="connsiteX11" fmla="*/ 562062 w 3254928"/>
              <a:gd name="connsiteY11" fmla="*/ 947956 h 2620566"/>
              <a:gd name="connsiteX12" fmla="*/ 58723 w 3254928"/>
              <a:gd name="connsiteY12" fmla="*/ 1191237 h 2620566"/>
              <a:gd name="connsiteX13" fmla="*/ 0 w 3254928"/>
              <a:gd name="connsiteY13" fmla="*/ 1224793 h 2620566"/>
              <a:gd name="connsiteX14" fmla="*/ 134224 w 3254928"/>
              <a:gd name="connsiteY14" fmla="*/ 1426128 h 2620566"/>
              <a:gd name="connsiteX15" fmla="*/ 687897 w 3254928"/>
              <a:gd name="connsiteY15" fmla="*/ 2214693 h 2620566"/>
              <a:gd name="connsiteX0" fmla="*/ 33556 w 3254928"/>
              <a:gd name="connsiteY0" fmla="*/ 1275127 h 2620568"/>
              <a:gd name="connsiteX1" fmla="*/ 938150 w 3254928"/>
              <a:gd name="connsiteY1" fmla="*/ 2620567 h 2620568"/>
              <a:gd name="connsiteX2" fmla="*/ 1378498 w 3254928"/>
              <a:gd name="connsiteY2" fmla="*/ 2224993 h 2620568"/>
              <a:gd name="connsiteX3" fmla="*/ 1984217 w 3254928"/>
              <a:gd name="connsiteY3" fmla="*/ 1731868 h 2620568"/>
              <a:gd name="connsiteX4" fmla="*/ 2346925 w 3254928"/>
              <a:gd name="connsiteY4" fmla="*/ 1321037 h 2620568"/>
              <a:gd name="connsiteX5" fmla="*/ 2775345 w 3254928"/>
              <a:gd name="connsiteY5" fmla="*/ 804278 h 2620568"/>
              <a:gd name="connsiteX6" fmla="*/ 3078759 w 3254928"/>
              <a:gd name="connsiteY6" fmla="*/ 352338 h 2620568"/>
              <a:gd name="connsiteX7" fmla="*/ 3254928 w 3254928"/>
              <a:gd name="connsiteY7" fmla="*/ 151002 h 2620568"/>
              <a:gd name="connsiteX8" fmla="*/ 3129093 w 3254928"/>
              <a:gd name="connsiteY8" fmla="*/ 0 h 2620568"/>
              <a:gd name="connsiteX9" fmla="*/ 2768367 w 3254928"/>
              <a:gd name="connsiteY9" fmla="*/ 142613 h 2620568"/>
              <a:gd name="connsiteX10" fmla="*/ 1610686 w 3254928"/>
              <a:gd name="connsiteY10" fmla="*/ 562062 h 2620568"/>
              <a:gd name="connsiteX11" fmla="*/ 562062 w 3254928"/>
              <a:gd name="connsiteY11" fmla="*/ 947956 h 2620568"/>
              <a:gd name="connsiteX12" fmla="*/ 58723 w 3254928"/>
              <a:gd name="connsiteY12" fmla="*/ 1191237 h 2620568"/>
              <a:gd name="connsiteX13" fmla="*/ 0 w 3254928"/>
              <a:gd name="connsiteY13" fmla="*/ 1224793 h 2620568"/>
              <a:gd name="connsiteX14" fmla="*/ 134224 w 3254928"/>
              <a:gd name="connsiteY14" fmla="*/ 1426128 h 2620568"/>
              <a:gd name="connsiteX15" fmla="*/ 687897 w 3254928"/>
              <a:gd name="connsiteY15" fmla="*/ 2214693 h 2620568"/>
              <a:gd name="connsiteX0" fmla="*/ 33556 w 3254928"/>
              <a:gd name="connsiteY0" fmla="*/ 1275127 h 2620566"/>
              <a:gd name="connsiteX1" fmla="*/ 938150 w 3254928"/>
              <a:gd name="connsiteY1" fmla="*/ 2620567 h 2620566"/>
              <a:gd name="connsiteX2" fmla="*/ 1378498 w 3254928"/>
              <a:gd name="connsiteY2" fmla="*/ 2224993 h 2620566"/>
              <a:gd name="connsiteX3" fmla="*/ 1977890 w 3254928"/>
              <a:gd name="connsiteY3" fmla="*/ 1714441 h 2620566"/>
              <a:gd name="connsiteX4" fmla="*/ 2346925 w 3254928"/>
              <a:gd name="connsiteY4" fmla="*/ 1321037 h 2620566"/>
              <a:gd name="connsiteX5" fmla="*/ 2775345 w 3254928"/>
              <a:gd name="connsiteY5" fmla="*/ 804278 h 2620566"/>
              <a:gd name="connsiteX6" fmla="*/ 3078759 w 3254928"/>
              <a:gd name="connsiteY6" fmla="*/ 352338 h 2620566"/>
              <a:gd name="connsiteX7" fmla="*/ 3254928 w 3254928"/>
              <a:gd name="connsiteY7" fmla="*/ 151002 h 2620566"/>
              <a:gd name="connsiteX8" fmla="*/ 3129093 w 3254928"/>
              <a:gd name="connsiteY8" fmla="*/ 0 h 2620566"/>
              <a:gd name="connsiteX9" fmla="*/ 2768367 w 3254928"/>
              <a:gd name="connsiteY9" fmla="*/ 142613 h 2620566"/>
              <a:gd name="connsiteX10" fmla="*/ 1610686 w 3254928"/>
              <a:gd name="connsiteY10" fmla="*/ 562062 h 2620566"/>
              <a:gd name="connsiteX11" fmla="*/ 562062 w 3254928"/>
              <a:gd name="connsiteY11" fmla="*/ 947956 h 2620566"/>
              <a:gd name="connsiteX12" fmla="*/ 58723 w 3254928"/>
              <a:gd name="connsiteY12" fmla="*/ 1191237 h 2620566"/>
              <a:gd name="connsiteX13" fmla="*/ 0 w 3254928"/>
              <a:gd name="connsiteY13" fmla="*/ 1224793 h 2620566"/>
              <a:gd name="connsiteX14" fmla="*/ 134224 w 3254928"/>
              <a:gd name="connsiteY14" fmla="*/ 1426128 h 2620566"/>
              <a:gd name="connsiteX15" fmla="*/ 687897 w 3254928"/>
              <a:gd name="connsiteY15" fmla="*/ 2214693 h 2620566"/>
              <a:gd name="connsiteX0" fmla="*/ 40386 w 3261758"/>
              <a:gd name="connsiteY0" fmla="*/ 1275127 h 2620568"/>
              <a:gd name="connsiteX1" fmla="*/ 944980 w 3261758"/>
              <a:gd name="connsiteY1" fmla="*/ 2620567 h 2620568"/>
              <a:gd name="connsiteX2" fmla="*/ 1385328 w 3261758"/>
              <a:gd name="connsiteY2" fmla="*/ 2224993 h 2620568"/>
              <a:gd name="connsiteX3" fmla="*/ 1984720 w 3261758"/>
              <a:gd name="connsiteY3" fmla="*/ 1714441 h 2620568"/>
              <a:gd name="connsiteX4" fmla="*/ 2353755 w 3261758"/>
              <a:gd name="connsiteY4" fmla="*/ 1321037 h 2620568"/>
              <a:gd name="connsiteX5" fmla="*/ 2782175 w 3261758"/>
              <a:gd name="connsiteY5" fmla="*/ 804278 h 2620568"/>
              <a:gd name="connsiteX6" fmla="*/ 3085589 w 3261758"/>
              <a:gd name="connsiteY6" fmla="*/ 352338 h 2620568"/>
              <a:gd name="connsiteX7" fmla="*/ 3261758 w 3261758"/>
              <a:gd name="connsiteY7" fmla="*/ 151002 h 2620568"/>
              <a:gd name="connsiteX8" fmla="*/ 3135923 w 3261758"/>
              <a:gd name="connsiteY8" fmla="*/ 0 h 2620568"/>
              <a:gd name="connsiteX9" fmla="*/ 2775197 w 3261758"/>
              <a:gd name="connsiteY9" fmla="*/ 142613 h 2620568"/>
              <a:gd name="connsiteX10" fmla="*/ 1617516 w 3261758"/>
              <a:gd name="connsiteY10" fmla="*/ 562062 h 2620568"/>
              <a:gd name="connsiteX11" fmla="*/ 568892 w 3261758"/>
              <a:gd name="connsiteY11" fmla="*/ 947956 h 2620568"/>
              <a:gd name="connsiteX12" fmla="*/ 65553 w 3261758"/>
              <a:gd name="connsiteY12" fmla="*/ 1191237 h 2620568"/>
              <a:gd name="connsiteX13" fmla="*/ -1 w 3261758"/>
              <a:gd name="connsiteY13" fmla="*/ 1215792 h 2620568"/>
              <a:gd name="connsiteX14" fmla="*/ 141054 w 3261758"/>
              <a:gd name="connsiteY14" fmla="*/ 1426128 h 2620568"/>
              <a:gd name="connsiteX15" fmla="*/ 694727 w 3261758"/>
              <a:gd name="connsiteY15" fmla="*/ 2214693 h 2620568"/>
              <a:gd name="connsiteX0" fmla="*/ 40387 w 3261759"/>
              <a:gd name="connsiteY0" fmla="*/ 1275127 h 2620566"/>
              <a:gd name="connsiteX1" fmla="*/ 944981 w 3261759"/>
              <a:gd name="connsiteY1" fmla="*/ 2620567 h 2620566"/>
              <a:gd name="connsiteX2" fmla="*/ 1385329 w 3261759"/>
              <a:gd name="connsiteY2" fmla="*/ 2224993 h 2620566"/>
              <a:gd name="connsiteX3" fmla="*/ 1984721 w 3261759"/>
              <a:gd name="connsiteY3" fmla="*/ 1714441 h 2620566"/>
              <a:gd name="connsiteX4" fmla="*/ 2353756 w 3261759"/>
              <a:gd name="connsiteY4" fmla="*/ 1321037 h 2620566"/>
              <a:gd name="connsiteX5" fmla="*/ 2782176 w 3261759"/>
              <a:gd name="connsiteY5" fmla="*/ 804278 h 2620566"/>
              <a:gd name="connsiteX6" fmla="*/ 3085590 w 3261759"/>
              <a:gd name="connsiteY6" fmla="*/ 352338 h 2620566"/>
              <a:gd name="connsiteX7" fmla="*/ 3261759 w 3261759"/>
              <a:gd name="connsiteY7" fmla="*/ 151002 h 2620566"/>
              <a:gd name="connsiteX8" fmla="*/ 3135924 w 3261759"/>
              <a:gd name="connsiteY8" fmla="*/ 0 h 2620566"/>
              <a:gd name="connsiteX9" fmla="*/ 2775198 w 3261759"/>
              <a:gd name="connsiteY9" fmla="*/ 142613 h 2620566"/>
              <a:gd name="connsiteX10" fmla="*/ 1617517 w 3261759"/>
              <a:gd name="connsiteY10" fmla="*/ 562062 h 2620566"/>
              <a:gd name="connsiteX11" fmla="*/ 571918 w 3261759"/>
              <a:gd name="connsiteY11" fmla="*/ 897418 h 2620566"/>
              <a:gd name="connsiteX12" fmla="*/ 65554 w 3261759"/>
              <a:gd name="connsiteY12" fmla="*/ 1191237 h 2620566"/>
              <a:gd name="connsiteX13" fmla="*/ 0 w 3261759"/>
              <a:gd name="connsiteY13" fmla="*/ 1215792 h 2620566"/>
              <a:gd name="connsiteX14" fmla="*/ 141055 w 3261759"/>
              <a:gd name="connsiteY14" fmla="*/ 1426128 h 2620566"/>
              <a:gd name="connsiteX15" fmla="*/ 694728 w 3261759"/>
              <a:gd name="connsiteY15" fmla="*/ 2214693 h 2620566"/>
              <a:gd name="connsiteX0" fmla="*/ 40387 w 3261759"/>
              <a:gd name="connsiteY0" fmla="*/ 1275127 h 2620568"/>
              <a:gd name="connsiteX1" fmla="*/ 944981 w 3261759"/>
              <a:gd name="connsiteY1" fmla="*/ 2620567 h 2620568"/>
              <a:gd name="connsiteX2" fmla="*/ 1385329 w 3261759"/>
              <a:gd name="connsiteY2" fmla="*/ 2224993 h 2620568"/>
              <a:gd name="connsiteX3" fmla="*/ 1984721 w 3261759"/>
              <a:gd name="connsiteY3" fmla="*/ 1714441 h 2620568"/>
              <a:gd name="connsiteX4" fmla="*/ 2353756 w 3261759"/>
              <a:gd name="connsiteY4" fmla="*/ 1321037 h 2620568"/>
              <a:gd name="connsiteX5" fmla="*/ 2782176 w 3261759"/>
              <a:gd name="connsiteY5" fmla="*/ 804278 h 2620568"/>
              <a:gd name="connsiteX6" fmla="*/ 3085590 w 3261759"/>
              <a:gd name="connsiteY6" fmla="*/ 352338 h 2620568"/>
              <a:gd name="connsiteX7" fmla="*/ 3261759 w 3261759"/>
              <a:gd name="connsiteY7" fmla="*/ 151002 h 2620568"/>
              <a:gd name="connsiteX8" fmla="*/ 3135924 w 3261759"/>
              <a:gd name="connsiteY8" fmla="*/ 0 h 2620568"/>
              <a:gd name="connsiteX9" fmla="*/ 2775198 w 3261759"/>
              <a:gd name="connsiteY9" fmla="*/ 142613 h 2620568"/>
              <a:gd name="connsiteX10" fmla="*/ 1617517 w 3261759"/>
              <a:gd name="connsiteY10" fmla="*/ 562062 h 2620568"/>
              <a:gd name="connsiteX11" fmla="*/ 571918 w 3261759"/>
              <a:gd name="connsiteY11" fmla="*/ 897418 h 2620568"/>
              <a:gd name="connsiteX12" fmla="*/ 46575 w 3261759"/>
              <a:gd name="connsiteY12" fmla="*/ 1138960 h 2620568"/>
              <a:gd name="connsiteX13" fmla="*/ 0 w 3261759"/>
              <a:gd name="connsiteY13" fmla="*/ 1215792 h 2620568"/>
              <a:gd name="connsiteX14" fmla="*/ 141055 w 3261759"/>
              <a:gd name="connsiteY14" fmla="*/ 1426128 h 2620568"/>
              <a:gd name="connsiteX15" fmla="*/ 694728 w 3261759"/>
              <a:gd name="connsiteY15" fmla="*/ 2214693 h 2620568"/>
              <a:gd name="connsiteX0" fmla="*/ 68720 w 3290092"/>
              <a:gd name="connsiteY0" fmla="*/ 1275127 h 2620566"/>
              <a:gd name="connsiteX1" fmla="*/ 973314 w 3290092"/>
              <a:gd name="connsiteY1" fmla="*/ 2620567 h 2620566"/>
              <a:gd name="connsiteX2" fmla="*/ 1413662 w 3290092"/>
              <a:gd name="connsiteY2" fmla="*/ 2224993 h 2620566"/>
              <a:gd name="connsiteX3" fmla="*/ 2013054 w 3290092"/>
              <a:gd name="connsiteY3" fmla="*/ 1714441 h 2620566"/>
              <a:gd name="connsiteX4" fmla="*/ 2382089 w 3290092"/>
              <a:gd name="connsiteY4" fmla="*/ 1321037 h 2620566"/>
              <a:gd name="connsiteX5" fmla="*/ 2810509 w 3290092"/>
              <a:gd name="connsiteY5" fmla="*/ 804278 h 2620566"/>
              <a:gd name="connsiteX6" fmla="*/ 3113923 w 3290092"/>
              <a:gd name="connsiteY6" fmla="*/ 352338 h 2620566"/>
              <a:gd name="connsiteX7" fmla="*/ 3290092 w 3290092"/>
              <a:gd name="connsiteY7" fmla="*/ 151002 h 2620566"/>
              <a:gd name="connsiteX8" fmla="*/ 3164257 w 3290092"/>
              <a:gd name="connsiteY8" fmla="*/ 0 h 2620566"/>
              <a:gd name="connsiteX9" fmla="*/ 2803531 w 3290092"/>
              <a:gd name="connsiteY9" fmla="*/ 142613 h 2620566"/>
              <a:gd name="connsiteX10" fmla="*/ 1645850 w 3290092"/>
              <a:gd name="connsiteY10" fmla="*/ 562062 h 2620566"/>
              <a:gd name="connsiteX11" fmla="*/ 600251 w 3290092"/>
              <a:gd name="connsiteY11" fmla="*/ 897418 h 2620566"/>
              <a:gd name="connsiteX12" fmla="*/ 74908 w 3290092"/>
              <a:gd name="connsiteY12" fmla="*/ 1138960 h 2620566"/>
              <a:gd name="connsiteX13" fmla="*/ 1 w 3290092"/>
              <a:gd name="connsiteY13" fmla="*/ 1196630 h 2620566"/>
              <a:gd name="connsiteX14" fmla="*/ 169388 w 3290092"/>
              <a:gd name="connsiteY14" fmla="*/ 1426128 h 2620566"/>
              <a:gd name="connsiteX15" fmla="*/ 723061 w 3290092"/>
              <a:gd name="connsiteY15" fmla="*/ 2214693 h 2620566"/>
              <a:gd name="connsiteX0" fmla="*/ 68719 w 3290091"/>
              <a:gd name="connsiteY0" fmla="*/ 1275127 h 2620568"/>
              <a:gd name="connsiteX1" fmla="*/ 973313 w 3290091"/>
              <a:gd name="connsiteY1" fmla="*/ 2620567 h 2620568"/>
              <a:gd name="connsiteX2" fmla="*/ 1413661 w 3290091"/>
              <a:gd name="connsiteY2" fmla="*/ 2224993 h 2620568"/>
              <a:gd name="connsiteX3" fmla="*/ 2013053 w 3290091"/>
              <a:gd name="connsiteY3" fmla="*/ 1714441 h 2620568"/>
              <a:gd name="connsiteX4" fmla="*/ 2382088 w 3290091"/>
              <a:gd name="connsiteY4" fmla="*/ 1321037 h 2620568"/>
              <a:gd name="connsiteX5" fmla="*/ 2810508 w 3290091"/>
              <a:gd name="connsiteY5" fmla="*/ 804278 h 2620568"/>
              <a:gd name="connsiteX6" fmla="*/ 3113922 w 3290091"/>
              <a:gd name="connsiteY6" fmla="*/ 352338 h 2620568"/>
              <a:gd name="connsiteX7" fmla="*/ 3290091 w 3290091"/>
              <a:gd name="connsiteY7" fmla="*/ 151002 h 2620568"/>
              <a:gd name="connsiteX8" fmla="*/ 3164256 w 3290091"/>
              <a:gd name="connsiteY8" fmla="*/ 0 h 2620568"/>
              <a:gd name="connsiteX9" fmla="*/ 2783542 w 3290091"/>
              <a:gd name="connsiteY9" fmla="*/ 107183 h 2620568"/>
              <a:gd name="connsiteX10" fmla="*/ 1645849 w 3290091"/>
              <a:gd name="connsiteY10" fmla="*/ 562062 h 2620568"/>
              <a:gd name="connsiteX11" fmla="*/ 600250 w 3290091"/>
              <a:gd name="connsiteY11" fmla="*/ 897418 h 2620568"/>
              <a:gd name="connsiteX12" fmla="*/ 74907 w 3290091"/>
              <a:gd name="connsiteY12" fmla="*/ 1138960 h 2620568"/>
              <a:gd name="connsiteX13" fmla="*/ 0 w 3290091"/>
              <a:gd name="connsiteY13" fmla="*/ 1196630 h 2620568"/>
              <a:gd name="connsiteX14" fmla="*/ 169387 w 3290091"/>
              <a:gd name="connsiteY14" fmla="*/ 1426128 h 2620568"/>
              <a:gd name="connsiteX15" fmla="*/ 723060 w 3290091"/>
              <a:gd name="connsiteY15" fmla="*/ 2214693 h 2620568"/>
              <a:gd name="connsiteX0" fmla="*/ 68719 w 3290091"/>
              <a:gd name="connsiteY0" fmla="*/ 1275127 h 2620566"/>
              <a:gd name="connsiteX1" fmla="*/ 973313 w 3290091"/>
              <a:gd name="connsiteY1" fmla="*/ 2620567 h 2620566"/>
              <a:gd name="connsiteX2" fmla="*/ 1413661 w 3290091"/>
              <a:gd name="connsiteY2" fmla="*/ 2224993 h 2620566"/>
              <a:gd name="connsiteX3" fmla="*/ 2013053 w 3290091"/>
              <a:gd name="connsiteY3" fmla="*/ 1714441 h 2620566"/>
              <a:gd name="connsiteX4" fmla="*/ 2382088 w 3290091"/>
              <a:gd name="connsiteY4" fmla="*/ 1321037 h 2620566"/>
              <a:gd name="connsiteX5" fmla="*/ 2810508 w 3290091"/>
              <a:gd name="connsiteY5" fmla="*/ 804278 h 2620566"/>
              <a:gd name="connsiteX6" fmla="*/ 3113922 w 3290091"/>
              <a:gd name="connsiteY6" fmla="*/ 352338 h 2620566"/>
              <a:gd name="connsiteX7" fmla="*/ 3290091 w 3290091"/>
              <a:gd name="connsiteY7" fmla="*/ 151002 h 2620566"/>
              <a:gd name="connsiteX8" fmla="*/ 3164256 w 3290091"/>
              <a:gd name="connsiteY8" fmla="*/ 0 h 2620566"/>
              <a:gd name="connsiteX9" fmla="*/ 2783542 w 3290091"/>
              <a:gd name="connsiteY9" fmla="*/ 107183 h 2620566"/>
              <a:gd name="connsiteX10" fmla="*/ 1641538 w 3290091"/>
              <a:gd name="connsiteY10" fmla="*/ 510946 h 2620566"/>
              <a:gd name="connsiteX11" fmla="*/ 600250 w 3290091"/>
              <a:gd name="connsiteY11" fmla="*/ 897418 h 2620566"/>
              <a:gd name="connsiteX12" fmla="*/ 74907 w 3290091"/>
              <a:gd name="connsiteY12" fmla="*/ 1138960 h 2620566"/>
              <a:gd name="connsiteX13" fmla="*/ 0 w 3290091"/>
              <a:gd name="connsiteY13" fmla="*/ 1196630 h 2620566"/>
              <a:gd name="connsiteX14" fmla="*/ 169387 w 3290091"/>
              <a:gd name="connsiteY14" fmla="*/ 1426128 h 2620566"/>
              <a:gd name="connsiteX15" fmla="*/ 723060 w 3290091"/>
              <a:gd name="connsiteY15" fmla="*/ 2214693 h 2620566"/>
              <a:gd name="connsiteX0" fmla="*/ 68719 w 3290091"/>
              <a:gd name="connsiteY0" fmla="*/ 1275127 h 2620568"/>
              <a:gd name="connsiteX1" fmla="*/ 973313 w 3290091"/>
              <a:gd name="connsiteY1" fmla="*/ 2620567 h 2620568"/>
              <a:gd name="connsiteX2" fmla="*/ 1413661 w 3290091"/>
              <a:gd name="connsiteY2" fmla="*/ 2224993 h 2620568"/>
              <a:gd name="connsiteX3" fmla="*/ 2013053 w 3290091"/>
              <a:gd name="connsiteY3" fmla="*/ 1714441 h 2620568"/>
              <a:gd name="connsiteX4" fmla="*/ 2382088 w 3290091"/>
              <a:gd name="connsiteY4" fmla="*/ 1321037 h 2620568"/>
              <a:gd name="connsiteX5" fmla="*/ 2810508 w 3290091"/>
              <a:gd name="connsiteY5" fmla="*/ 804278 h 2620568"/>
              <a:gd name="connsiteX6" fmla="*/ 3113922 w 3290091"/>
              <a:gd name="connsiteY6" fmla="*/ 352338 h 2620568"/>
              <a:gd name="connsiteX7" fmla="*/ 3290091 w 3290091"/>
              <a:gd name="connsiteY7" fmla="*/ 151002 h 2620568"/>
              <a:gd name="connsiteX8" fmla="*/ 3164256 w 3290091"/>
              <a:gd name="connsiteY8" fmla="*/ 0 h 2620568"/>
              <a:gd name="connsiteX9" fmla="*/ 2783542 w 3290091"/>
              <a:gd name="connsiteY9" fmla="*/ 107183 h 2620568"/>
              <a:gd name="connsiteX10" fmla="*/ 1641538 w 3290091"/>
              <a:gd name="connsiteY10" fmla="*/ 510946 h 2620568"/>
              <a:gd name="connsiteX11" fmla="*/ 600250 w 3290091"/>
              <a:gd name="connsiteY11" fmla="*/ 897418 h 2620568"/>
              <a:gd name="connsiteX12" fmla="*/ 74907 w 3290091"/>
              <a:gd name="connsiteY12" fmla="*/ 1138960 h 2620568"/>
              <a:gd name="connsiteX13" fmla="*/ 0 w 3290091"/>
              <a:gd name="connsiteY13" fmla="*/ 1196630 h 2620568"/>
              <a:gd name="connsiteX14" fmla="*/ 673942 w 3290091"/>
              <a:gd name="connsiteY14" fmla="*/ 1206696 h 2620568"/>
              <a:gd name="connsiteX15" fmla="*/ 723060 w 3290091"/>
              <a:gd name="connsiteY15" fmla="*/ 2214693 h 2620568"/>
              <a:gd name="connsiteX0" fmla="*/ 68719 w 3290091"/>
              <a:gd name="connsiteY0" fmla="*/ 1275127 h 2620566"/>
              <a:gd name="connsiteX1" fmla="*/ 973313 w 3290091"/>
              <a:gd name="connsiteY1" fmla="*/ 2620567 h 2620566"/>
              <a:gd name="connsiteX2" fmla="*/ 1413661 w 3290091"/>
              <a:gd name="connsiteY2" fmla="*/ 2224993 h 2620566"/>
              <a:gd name="connsiteX3" fmla="*/ 2013053 w 3290091"/>
              <a:gd name="connsiteY3" fmla="*/ 1714441 h 2620566"/>
              <a:gd name="connsiteX4" fmla="*/ 2382088 w 3290091"/>
              <a:gd name="connsiteY4" fmla="*/ 1321037 h 2620566"/>
              <a:gd name="connsiteX5" fmla="*/ 2810508 w 3290091"/>
              <a:gd name="connsiteY5" fmla="*/ 804278 h 2620566"/>
              <a:gd name="connsiteX6" fmla="*/ 3113922 w 3290091"/>
              <a:gd name="connsiteY6" fmla="*/ 352338 h 2620566"/>
              <a:gd name="connsiteX7" fmla="*/ 3290091 w 3290091"/>
              <a:gd name="connsiteY7" fmla="*/ 151002 h 2620566"/>
              <a:gd name="connsiteX8" fmla="*/ 3164256 w 3290091"/>
              <a:gd name="connsiteY8" fmla="*/ 0 h 2620566"/>
              <a:gd name="connsiteX9" fmla="*/ 2783542 w 3290091"/>
              <a:gd name="connsiteY9" fmla="*/ 107183 h 2620566"/>
              <a:gd name="connsiteX10" fmla="*/ 1641538 w 3290091"/>
              <a:gd name="connsiteY10" fmla="*/ 510946 h 2620566"/>
              <a:gd name="connsiteX11" fmla="*/ 600250 w 3290091"/>
              <a:gd name="connsiteY11" fmla="*/ 897418 h 2620566"/>
              <a:gd name="connsiteX12" fmla="*/ 74907 w 3290091"/>
              <a:gd name="connsiteY12" fmla="*/ 1138960 h 2620566"/>
              <a:gd name="connsiteX13" fmla="*/ 0 w 3290091"/>
              <a:gd name="connsiteY13" fmla="*/ 1196630 h 2620566"/>
              <a:gd name="connsiteX14" fmla="*/ 673942 w 3290091"/>
              <a:gd name="connsiteY14" fmla="*/ 1206696 h 2620566"/>
              <a:gd name="connsiteX15" fmla="*/ 1055271 w 3290091"/>
              <a:gd name="connsiteY15" fmla="*/ 1768143 h 2620566"/>
              <a:gd name="connsiteX0" fmla="*/ 68719 w 3290091"/>
              <a:gd name="connsiteY0" fmla="*/ 1275127 h 2224992"/>
              <a:gd name="connsiteX1" fmla="*/ 1230754 w 3290091"/>
              <a:gd name="connsiteY1" fmla="*/ 2091859 h 2224992"/>
              <a:gd name="connsiteX2" fmla="*/ 1413661 w 3290091"/>
              <a:gd name="connsiteY2" fmla="*/ 2224993 h 2224992"/>
              <a:gd name="connsiteX3" fmla="*/ 2013053 w 3290091"/>
              <a:gd name="connsiteY3" fmla="*/ 1714441 h 2224992"/>
              <a:gd name="connsiteX4" fmla="*/ 2382088 w 3290091"/>
              <a:gd name="connsiteY4" fmla="*/ 1321037 h 2224992"/>
              <a:gd name="connsiteX5" fmla="*/ 2810508 w 3290091"/>
              <a:gd name="connsiteY5" fmla="*/ 804278 h 2224992"/>
              <a:gd name="connsiteX6" fmla="*/ 3113922 w 3290091"/>
              <a:gd name="connsiteY6" fmla="*/ 352338 h 2224992"/>
              <a:gd name="connsiteX7" fmla="*/ 3290091 w 3290091"/>
              <a:gd name="connsiteY7" fmla="*/ 151002 h 2224992"/>
              <a:gd name="connsiteX8" fmla="*/ 3164256 w 3290091"/>
              <a:gd name="connsiteY8" fmla="*/ 0 h 2224992"/>
              <a:gd name="connsiteX9" fmla="*/ 2783542 w 3290091"/>
              <a:gd name="connsiteY9" fmla="*/ 107183 h 2224992"/>
              <a:gd name="connsiteX10" fmla="*/ 1641538 w 3290091"/>
              <a:gd name="connsiteY10" fmla="*/ 510946 h 2224992"/>
              <a:gd name="connsiteX11" fmla="*/ 600250 w 3290091"/>
              <a:gd name="connsiteY11" fmla="*/ 897418 h 2224992"/>
              <a:gd name="connsiteX12" fmla="*/ 74907 w 3290091"/>
              <a:gd name="connsiteY12" fmla="*/ 1138960 h 2224992"/>
              <a:gd name="connsiteX13" fmla="*/ 0 w 3290091"/>
              <a:gd name="connsiteY13" fmla="*/ 1196630 h 2224992"/>
              <a:gd name="connsiteX14" fmla="*/ 673942 w 3290091"/>
              <a:gd name="connsiteY14" fmla="*/ 1206696 h 2224992"/>
              <a:gd name="connsiteX15" fmla="*/ 1055271 w 3290091"/>
              <a:gd name="connsiteY15" fmla="*/ 1768143 h 2224992"/>
              <a:gd name="connsiteX0" fmla="*/ 581041 w 3290091"/>
              <a:gd name="connsiteY0" fmla="*/ 1147813 h 2224994"/>
              <a:gd name="connsiteX1" fmla="*/ 1230754 w 3290091"/>
              <a:gd name="connsiteY1" fmla="*/ 2091859 h 2224994"/>
              <a:gd name="connsiteX2" fmla="*/ 1413661 w 3290091"/>
              <a:gd name="connsiteY2" fmla="*/ 2224993 h 2224994"/>
              <a:gd name="connsiteX3" fmla="*/ 2013053 w 3290091"/>
              <a:gd name="connsiteY3" fmla="*/ 1714441 h 2224994"/>
              <a:gd name="connsiteX4" fmla="*/ 2382088 w 3290091"/>
              <a:gd name="connsiteY4" fmla="*/ 1321037 h 2224994"/>
              <a:gd name="connsiteX5" fmla="*/ 2810508 w 3290091"/>
              <a:gd name="connsiteY5" fmla="*/ 804278 h 2224994"/>
              <a:gd name="connsiteX6" fmla="*/ 3113922 w 3290091"/>
              <a:gd name="connsiteY6" fmla="*/ 352338 h 2224994"/>
              <a:gd name="connsiteX7" fmla="*/ 3290091 w 3290091"/>
              <a:gd name="connsiteY7" fmla="*/ 151002 h 2224994"/>
              <a:gd name="connsiteX8" fmla="*/ 3164256 w 3290091"/>
              <a:gd name="connsiteY8" fmla="*/ 0 h 2224994"/>
              <a:gd name="connsiteX9" fmla="*/ 2783542 w 3290091"/>
              <a:gd name="connsiteY9" fmla="*/ 107183 h 2224994"/>
              <a:gd name="connsiteX10" fmla="*/ 1641538 w 3290091"/>
              <a:gd name="connsiteY10" fmla="*/ 510946 h 2224994"/>
              <a:gd name="connsiteX11" fmla="*/ 600250 w 3290091"/>
              <a:gd name="connsiteY11" fmla="*/ 897418 h 2224994"/>
              <a:gd name="connsiteX12" fmla="*/ 74907 w 3290091"/>
              <a:gd name="connsiteY12" fmla="*/ 1138960 h 2224994"/>
              <a:gd name="connsiteX13" fmla="*/ 0 w 3290091"/>
              <a:gd name="connsiteY13" fmla="*/ 1196630 h 2224994"/>
              <a:gd name="connsiteX14" fmla="*/ 673942 w 3290091"/>
              <a:gd name="connsiteY14" fmla="*/ 1206696 h 2224994"/>
              <a:gd name="connsiteX15" fmla="*/ 1055271 w 3290091"/>
              <a:gd name="connsiteY15" fmla="*/ 1768143 h 2224994"/>
              <a:gd name="connsiteX0" fmla="*/ 581041 w 3290091"/>
              <a:gd name="connsiteY0" fmla="*/ 1147813 h 2224992"/>
              <a:gd name="connsiteX1" fmla="*/ 1230754 w 3290091"/>
              <a:gd name="connsiteY1" fmla="*/ 2091859 h 2224992"/>
              <a:gd name="connsiteX2" fmla="*/ 1413661 w 3290091"/>
              <a:gd name="connsiteY2" fmla="*/ 2224993 h 2224992"/>
              <a:gd name="connsiteX3" fmla="*/ 2013053 w 3290091"/>
              <a:gd name="connsiteY3" fmla="*/ 1714441 h 2224992"/>
              <a:gd name="connsiteX4" fmla="*/ 2382088 w 3290091"/>
              <a:gd name="connsiteY4" fmla="*/ 1321037 h 2224992"/>
              <a:gd name="connsiteX5" fmla="*/ 2810508 w 3290091"/>
              <a:gd name="connsiteY5" fmla="*/ 804278 h 2224992"/>
              <a:gd name="connsiteX6" fmla="*/ 3113922 w 3290091"/>
              <a:gd name="connsiteY6" fmla="*/ 352338 h 2224992"/>
              <a:gd name="connsiteX7" fmla="*/ 3290091 w 3290091"/>
              <a:gd name="connsiteY7" fmla="*/ 151002 h 2224992"/>
              <a:gd name="connsiteX8" fmla="*/ 3164256 w 3290091"/>
              <a:gd name="connsiteY8" fmla="*/ 0 h 2224992"/>
              <a:gd name="connsiteX9" fmla="*/ 2783542 w 3290091"/>
              <a:gd name="connsiteY9" fmla="*/ 107183 h 2224992"/>
              <a:gd name="connsiteX10" fmla="*/ 1641538 w 3290091"/>
              <a:gd name="connsiteY10" fmla="*/ 510946 h 2224992"/>
              <a:gd name="connsiteX11" fmla="*/ 600250 w 3290091"/>
              <a:gd name="connsiteY11" fmla="*/ 897418 h 2224992"/>
              <a:gd name="connsiteX12" fmla="*/ 474617 w 3290091"/>
              <a:gd name="connsiteY12" fmla="*/ 896000 h 2224992"/>
              <a:gd name="connsiteX13" fmla="*/ 0 w 3290091"/>
              <a:gd name="connsiteY13" fmla="*/ 1196630 h 2224992"/>
              <a:gd name="connsiteX14" fmla="*/ 673942 w 3290091"/>
              <a:gd name="connsiteY14" fmla="*/ 1206696 h 2224992"/>
              <a:gd name="connsiteX15" fmla="*/ 1055271 w 3290091"/>
              <a:gd name="connsiteY15" fmla="*/ 1768143 h 2224992"/>
              <a:gd name="connsiteX0" fmla="*/ 106424 w 2815474"/>
              <a:gd name="connsiteY0" fmla="*/ 1147813 h 2224994"/>
              <a:gd name="connsiteX1" fmla="*/ 756137 w 2815474"/>
              <a:gd name="connsiteY1" fmla="*/ 2091859 h 2224994"/>
              <a:gd name="connsiteX2" fmla="*/ 939044 w 2815474"/>
              <a:gd name="connsiteY2" fmla="*/ 2224993 h 2224994"/>
              <a:gd name="connsiteX3" fmla="*/ 1538436 w 2815474"/>
              <a:gd name="connsiteY3" fmla="*/ 1714441 h 2224994"/>
              <a:gd name="connsiteX4" fmla="*/ 1907471 w 2815474"/>
              <a:gd name="connsiteY4" fmla="*/ 1321037 h 2224994"/>
              <a:gd name="connsiteX5" fmla="*/ 2335891 w 2815474"/>
              <a:gd name="connsiteY5" fmla="*/ 804278 h 2224994"/>
              <a:gd name="connsiteX6" fmla="*/ 2639305 w 2815474"/>
              <a:gd name="connsiteY6" fmla="*/ 352338 h 2224994"/>
              <a:gd name="connsiteX7" fmla="*/ 2815474 w 2815474"/>
              <a:gd name="connsiteY7" fmla="*/ 151002 h 2224994"/>
              <a:gd name="connsiteX8" fmla="*/ 2689639 w 2815474"/>
              <a:gd name="connsiteY8" fmla="*/ 0 h 2224994"/>
              <a:gd name="connsiteX9" fmla="*/ 2308925 w 2815474"/>
              <a:gd name="connsiteY9" fmla="*/ 107183 h 2224994"/>
              <a:gd name="connsiteX10" fmla="*/ 1166921 w 2815474"/>
              <a:gd name="connsiteY10" fmla="*/ 510946 h 2224994"/>
              <a:gd name="connsiteX11" fmla="*/ 125633 w 2815474"/>
              <a:gd name="connsiteY11" fmla="*/ 897418 h 2224994"/>
              <a:gd name="connsiteX12" fmla="*/ 0 w 2815474"/>
              <a:gd name="connsiteY12" fmla="*/ 896000 h 2224994"/>
              <a:gd name="connsiteX13" fmla="*/ 50923 w 2815474"/>
              <a:gd name="connsiteY13" fmla="*/ 1070357 h 2224994"/>
              <a:gd name="connsiteX14" fmla="*/ 199325 w 2815474"/>
              <a:gd name="connsiteY14" fmla="*/ 1206696 h 2224994"/>
              <a:gd name="connsiteX15" fmla="*/ 580654 w 2815474"/>
              <a:gd name="connsiteY15" fmla="*/ 1768143 h 2224994"/>
              <a:gd name="connsiteX0" fmla="*/ 527395 w 2815474"/>
              <a:gd name="connsiteY0" fmla="*/ 1658905 h 2224992"/>
              <a:gd name="connsiteX1" fmla="*/ 756137 w 2815474"/>
              <a:gd name="connsiteY1" fmla="*/ 2091859 h 2224992"/>
              <a:gd name="connsiteX2" fmla="*/ 939044 w 2815474"/>
              <a:gd name="connsiteY2" fmla="*/ 2224993 h 2224992"/>
              <a:gd name="connsiteX3" fmla="*/ 1538436 w 2815474"/>
              <a:gd name="connsiteY3" fmla="*/ 1714441 h 2224992"/>
              <a:gd name="connsiteX4" fmla="*/ 1907471 w 2815474"/>
              <a:gd name="connsiteY4" fmla="*/ 1321037 h 2224992"/>
              <a:gd name="connsiteX5" fmla="*/ 2335891 w 2815474"/>
              <a:gd name="connsiteY5" fmla="*/ 804278 h 2224992"/>
              <a:gd name="connsiteX6" fmla="*/ 2639305 w 2815474"/>
              <a:gd name="connsiteY6" fmla="*/ 352338 h 2224992"/>
              <a:gd name="connsiteX7" fmla="*/ 2815474 w 2815474"/>
              <a:gd name="connsiteY7" fmla="*/ 151002 h 2224992"/>
              <a:gd name="connsiteX8" fmla="*/ 2689639 w 2815474"/>
              <a:gd name="connsiteY8" fmla="*/ 0 h 2224992"/>
              <a:gd name="connsiteX9" fmla="*/ 2308925 w 2815474"/>
              <a:gd name="connsiteY9" fmla="*/ 107183 h 2224992"/>
              <a:gd name="connsiteX10" fmla="*/ 1166921 w 2815474"/>
              <a:gd name="connsiteY10" fmla="*/ 510946 h 2224992"/>
              <a:gd name="connsiteX11" fmla="*/ 125633 w 2815474"/>
              <a:gd name="connsiteY11" fmla="*/ 897418 h 2224992"/>
              <a:gd name="connsiteX12" fmla="*/ 0 w 2815474"/>
              <a:gd name="connsiteY12" fmla="*/ 896000 h 2224992"/>
              <a:gd name="connsiteX13" fmla="*/ 50923 w 2815474"/>
              <a:gd name="connsiteY13" fmla="*/ 1070357 h 2224992"/>
              <a:gd name="connsiteX14" fmla="*/ 199325 w 2815474"/>
              <a:gd name="connsiteY14" fmla="*/ 1206696 h 2224992"/>
              <a:gd name="connsiteX15" fmla="*/ 580654 w 2815474"/>
              <a:gd name="connsiteY15" fmla="*/ 1768143 h 2224992"/>
              <a:gd name="connsiteX0" fmla="*/ 527395 w 2815474"/>
              <a:gd name="connsiteY0" fmla="*/ 1658905 h 2224994"/>
              <a:gd name="connsiteX1" fmla="*/ 756137 w 2815474"/>
              <a:gd name="connsiteY1" fmla="*/ 2091859 h 2224994"/>
              <a:gd name="connsiteX2" fmla="*/ 939044 w 2815474"/>
              <a:gd name="connsiteY2" fmla="*/ 2224993 h 2224994"/>
              <a:gd name="connsiteX3" fmla="*/ 1538436 w 2815474"/>
              <a:gd name="connsiteY3" fmla="*/ 1714441 h 2224994"/>
              <a:gd name="connsiteX4" fmla="*/ 1907471 w 2815474"/>
              <a:gd name="connsiteY4" fmla="*/ 1321037 h 2224994"/>
              <a:gd name="connsiteX5" fmla="*/ 2335891 w 2815474"/>
              <a:gd name="connsiteY5" fmla="*/ 804278 h 2224994"/>
              <a:gd name="connsiteX6" fmla="*/ 2639305 w 2815474"/>
              <a:gd name="connsiteY6" fmla="*/ 352338 h 2224994"/>
              <a:gd name="connsiteX7" fmla="*/ 2815474 w 2815474"/>
              <a:gd name="connsiteY7" fmla="*/ 151002 h 2224994"/>
              <a:gd name="connsiteX8" fmla="*/ 2689639 w 2815474"/>
              <a:gd name="connsiteY8" fmla="*/ 0 h 2224994"/>
              <a:gd name="connsiteX9" fmla="*/ 2308925 w 2815474"/>
              <a:gd name="connsiteY9" fmla="*/ 107183 h 2224994"/>
              <a:gd name="connsiteX10" fmla="*/ 1166921 w 2815474"/>
              <a:gd name="connsiteY10" fmla="*/ 510946 h 2224994"/>
              <a:gd name="connsiteX11" fmla="*/ 125633 w 2815474"/>
              <a:gd name="connsiteY11" fmla="*/ 897418 h 2224994"/>
              <a:gd name="connsiteX12" fmla="*/ 0 w 2815474"/>
              <a:gd name="connsiteY12" fmla="*/ 896000 h 2224994"/>
              <a:gd name="connsiteX13" fmla="*/ 106829 w 2815474"/>
              <a:gd name="connsiteY13" fmla="*/ 1023935 h 2224994"/>
              <a:gd name="connsiteX14" fmla="*/ 199325 w 2815474"/>
              <a:gd name="connsiteY14" fmla="*/ 1206696 h 2224994"/>
              <a:gd name="connsiteX15" fmla="*/ 580654 w 2815474"/>
              <a:gd name="connsiteY15" fmla="*/ 1768143 h 2224994"/>
              <a:gd name="connsiteX0" fmla="*/ 440480 w 2728559"/>
              <a:gd name="connsiteY0" fmla="*/ 1658905 h 2224992"/>
              <a:gd name="connsiteX1" fmla="*/ 669222 w 2728559"/>
              <a:gd name="connsiteY1" fmla="*/ 2091859 h 2224992"/>
              <a:gd name="connsiteX2" fmla="*/ 852129 w 2728559"/>
              <a:gd name="connsiteY2" fmla="*/ 2224993 h 2224992"/>
              <a:gd name="connsiteX3" fmla="*/ 1451521 w 2728559"/>
              <a:gd name="connsiteY3" fmla="*/ 1714441 h 2224992"/>
              <a:gd name="connsiteX4" fmla="*/ 1820556 w 2728559"/>
              <a:gd name="connsiteY4" fmla="*/ 1321037 h 2224992"/>
              <a:gd name="connsiteX5" fmla="*/ 2248976 w 2728559"/>
              <a:gd name="connsiteY5" fmla="*/ 804278 h 2224992"/>
              <a:gd name="connsiteX6" fmla="*/ 2552390 w 2728559"/>
              <a:gd name="connsiteY6" fmla="*/ 352338 h 2224992"/>
              <a:gd name="connsiteX7" fmla="*/ 2728559 w 2728559"/>
              <a:gd name="connsiteY7" fmla="*/ 151002 h 2224992"/>
              <a:gd name="connsiteX8" fmla="*/ 2602724 w 2728559"/>
              <a:gd name="connsiteY8" fmla="*/ 0 h 2224992"/>
              <a:gd name="connsiteX9" fmla="*/ 2222010 w 2728559"/>
              <a:gd name="connsiteY9" fmla="*/ 107183 h 2224992"/>
              <a:gd name="connsiteX10" fmla="*/ 1080006 w 2728559"/>
              <a:gd name="connsiteY10" fmla="*/ 510946 h 2224992"/>
              <a:gd name="connsiteX11" fmla="*/ 38718 w 2728559"/>
              <a:gd name="connsiteY11" fmla="*/ 897418 h 2224992"/>
              <a:gd name="connsiteX12" fmla="*/ 0 w 2728559"/>
              <a:gd name="connsiteY12" fmla="*/ 923197 h 2224992"/>
              <a:gd name="connsiteX13" fmla="*/ 19914 w 2728559"/>
              <a:gd name="connsiteY13" fmla="*/ 1023935 h 2224992"/>
              <a:gd name="connsiteX14" fmla="*/ 112410 w 2728559"/>
              <a:gd name="connsiteY14" fmla="*/ 1206696 h 2224992"/>
              <a:gd name="connsiteX15" fmla="*/ 493739 w 2728559"/>
              <a:gd name="connsiteY15" fmla="*/ 1768143 h 2224992"/>
              <a:gd name="connsiteX0" fmla="*/ 440480 w 2728559"/>
              <a:gd name="connsiteY0" fmla="*/ 1658905 h 2224994"/>
              <a:gd name="connsiteX1" fmla="*/ 669222 w 2728559"/>
              <a:gd name="connsiteY1" fmla="*/ 2091859 h 2224994"/>
              <a:gd name="connsiteX2" fmla="*/ 852129 w 2728559"/>
              <a:gd name="connsiteY2" fmla="*/ 2224993 h 2224994"/>
              <a:gd name="connsiteX3" fmla="*/ 1451521 w 2728559"/>
              <a:gd name="connsiteY3" fmla="*/ 1714441 h 2224994"/>
              <a:gd name="connsiteX4" fmla="*/ 1820556 w 2728559"/>
              <a:gd name="connsiteY4" fmla="*/ 1321037 h 2224994"/>
              <a:gd name="connsiteX5" fmla="*/ 2248976 w 2728559"/>
              <a:gd name="connsiteY5" fmla="*/ 804278 h 2224994"/>
              <a:gd name="connsiteX6" fmla="*/ 2552390 w 2728559"/>
              <a:gd name="connsiteY6" fmla="*/ 352338 h 2224994"/>
              <a:gd name="connsiteX7" fmla="*/ 2728559 w 2728559"/>
              <a:gd name="connsiteY7" fmla="*/ 151002 h 2224994"/>
              <a:gd name="connsiteX8" fmla="*/ 2602724 w 2728559"/>
              <a:gd name="connsiteY8" fmla="*/ 0 h 2224994"/>
              <a:gd name="connsiteX9" fmla="*/ 2222010 w 2728559"/>
              <a:gd name="connsiteY9" fmla="*/ 107183 h 2224994"/>
              <a:gd name="connsiteX10" fmla="*/ 1080006 w 2728559"/>
              <a:gd name="connsiteY10" fmla="*/ 510946 h 2224994"/>
              <a:gd name="connsiteX11" fmla="*/ 38718 w 2728559"/>
              <a:gd name="connsiteY11" fmla="*/ 897418 h 2224994"/>
              <a:gd name="connsiteX12" fmla="*/ 0 w 2728559"/>
              <a:gd name="connsiteY12" fmla="*/ 923197 h 2224994"/>
              <a:gd name="connsiteX13" fmla="*/ 19914 w 2728559"/>
              <a:gd name="connsiteY13" fmla="*/ 1023935 h 2224994"/>
              <a:gd name="connsiteX14" fmla="*/ 156474 w 2728559"/>
              <a:gd name="connsiteY14" fmla="*/ 1210175 h 2224994"/>
              <a:gd name="connsiteX15" fmla="*/ 493739 w 2728559"/>
              <a:gd name="connsiteY15" fmla="*/ 1768143 h 2224994"/>
              <a:gd name="connsiteX0" fmla="*/ 440480 w 2728559"/>
              <a:gd name="connsiteY0" fmla="*/ 1658905 h 2224992"/>
              <a:gd name="connsiteX1" fmla="*/ 669222 w 2728559"/>
              <a:gd name="connsiteY1" fmla="*/ 2091859 h 2224992"/>
              <a:gd name="connsiteX2" fmla="*/ 852129 w 2728559"/>
              <a:gd name="connsiteY2" fmla="*/ 2224993 h 2224992"/>
              <a:gd name="connsiteX3" fmla="*/ 1451521 w 2728559"/>
              <a:gd name="connsiteY3" fmla="*/ 1714441 h 2224992"/>
              <a:gd name="connsiteX4" fmla="*/ 1820556 w 2728559"/>
              <a:gd name="connsiteY4" fmla="*/ 1321037 h 2224992"/>
              <a:gd name="connsiteX5" fmla="*/ 2248976 w 2728559"/>
              <a:gd name="connsiteY5" fmla="*/ 804278 h 2224992"/>
              <a:gd name="connsiteX6" fmla="*/ 2552390 w 2728559"/>
              <a:gd name="connsiteY6" fmla="*/ 352338 h 2224992"/>
              <a:gd name="connsiteX7" fmla="*/ 2728559 w 2728559"/>
              <a:gd name="connsiteY7" fmla="*/ 151002 h 2224992"/>
              <a:gd name="connsiteX8" fmla="*/ 2602724 w 2728559"/>
              <a:gd name="connsiteY8" fmla="*/ 0 h 2224992"/>
              <a:gd name="connsiteX9" fmla="*/ 2222010 w 2728559"/>
              <a:gd name="connsiteY9" fmla="*/ 107183 h 2224992"/>
              <a:gd name="connsiteX10" fmla="*/ 1080006 w 2728559"/>
              <a:gd name="connsiteY10" fmla="*/ 510946 h 2224992"/>
              <a:gd name="connsiteX11" fmla="*/ 38718 w 2728559"/>
              <a:gd name="connsiteY11" fmla="*/ 897418 h 2224992"/>
              <a:gd name="connsiteX12" fmla="*/ 0 w 2728559"/>
              <a:gd name="connsiteY12" fmla="*/ 923197 h 2224992"/>
              <a:gd name="connsiteX13" fmla="*/ 19914 w 2728559"/>
              <a:gd name="connsiteY13" fmla="*/ 1023935 h 2224992"/>
              <a:gd name="connsiteX14" fmla="*/ 156474 w 2728559"/>
              <a:gd name="connsiteY14" fmla="*/ 1210175 h 2224992"/>
              <a:gd name="connsiteX15" fmla="*/ 510152 w 2728559"/>
              <a:gd name="connsiteY15" fmla="*/ 1789773 h 2224992"/>
              <a:gd name="connsiteX0" fmla="*/ 440480 w 2728559"/>
              <a:gd name="connsiteY0" fmla="*/ 1658905 h 2224994"/>
              <a:gd name="connsiteX1" fmla="*/ 689271 w 2728559"/>
              <a:gd name="connsiteY1" fmla="*/ 2052773 h 2224994"/>
              <a:gd name="connsiteX2" fmla="*/ 852129 w 2728559"/>
              <a:gd name="connsiteY2" fmla="*/ 2224993 h 2224994"/>
              <a:gd name="connsiteX3" fmla="*/ 1451521 w 2728559"/>
              <a:gd name="connsiteY3" fmla="*/ 1714441 h 2224994"/>
              <a:gd name="connsiteX4" fmla="*/ 1820556 w 2728559"/>
              <a:gd name="connsiteY4" fmla="*/ 1321037 h 2224994"/>
              <a:gd name="connsiteX5" fmla="*/ 2248976 w 2728559"/>
              <a:gd name="connsiteY5" fmla="*/ 804278 h 2224994"/>
              <a:gd name="connsiteX6" fmla="*/ 2552390 w 2728559"/>
              <a:gd name="connsiteY6" fmla="*/ 352338 h 2224994"/>
              <a:gd name="connsiteX7" fmla="*/ 2728559 w 2728559"/>
              <a:gd name="connsiteY7" fmla="*/ 151002 h 2224994"/>
              <a:gd name="connsiteX8" fmla="*/ 2602724 w 2728559"/>
              <a:gd name="connsiteY8" fmla="*/ 0 h 2224994"/>
              <a:gd name="connsiteX9" fmla="*/ 2222010 w 2728559"/>
              <a:gd name="connsiteY9" fmla="*/ 107183 h 2224994"/>
              <a:gd name="connsiteX10" fmla="*/ 1080006 w 2728559"/>
              <a:gd name="connsiteY10" fmla="*/ 510946 h 2224994"/>
              <a:gd name="connsiteX11" fmla="*/ 38718 w 2728559"/>
              <a:gd name="connsiteY11" fmla="*/ 897418 h 2224994"/>
              <a:gd name="connsiteX12" fmla="*/ 0 w 2728559"/>
              <a:gd name="connsiteY12" fmla="*/ 923197 h 2224994"/>
              <a:gd name="connsiteX13" fmla="*/ 19914 w 2728559"/>
              <a:gd name="connsiteY13" fmla="*/ 1023935 h 2224994"/>
              <a:gd name="connsiteX14" fmla="*/ 156474 w 2728559"/>
              <a:gd name="connsiteY14" fmla="*/ 1210175 h 2224994"/>
              <a:gd name="connsiteX15" fmla="*/ 510152 w 2728559"/>
              <a:gd name="connsiteY15" fmla="*/ 1789773 h 2224994"/>
              <a:gd name="connsiteX0" fmla="*/ 440480 w 2728559"/>
              <a:gd name="connsiteY0" fmla="*/ 1765535 h 2331622"/>
              <a:gd name="connsiteX1" fmla="*/ 689271 w 2728559"/>
              <a:gd name="connsiteY1" fmla="*/ 2159403 h 2331622"/>
              <a:gd name="connsiteX2" fmla="*/ 852129 w 2728559"/>
              <a:gd name="connsiteY2" fmla="*/ 2331623 h 2331622"/>
              <a:gd name="connsiteX3" fmla="*/ 1451521 w 2728559"/>
              <a:gd name="connsiteY3" fmla="*/ 1821071 h 2331622"/>
              <a:gd name="connsiteX4" fmla="*/ 1820556 w 2728559"/>
              <a:gd name="connsiteY4" fmla="*/ 1427667 h 2331622"/>
              <a:gd name="connsiteX5" fmla="*/ 2248976 w 2728559"/>
              <a:gd name="connsiteY5" fmla="*/ 910908 h 2331622"/>
              <a:gd name="connsiteX6" fmla="*/ 2552390 w 2728559"/>
              <a:gd name="connsiteY6" fmla="*/ 458968 h 2331622"/>
              <a:gd name="connsiteX7" fmla="*/ 2728559 w 2728559"/>
              <a:gd name="connsiteY7" fmla="*/ 257632 h 2331622"/>
              <a:gd name="connsiteX8" fmla="*/ 2655616 w 2728559"/>
              <a:gd name="connsiteY8" fmla="*/ 0 h 2331622"/>
              <a:gd name="connsiteX9" fmla="*/ 2222010 w 2728559"/>
              <a:gd name="connsiteY9" fmla="*/ 213813 h 2331622"/>
              <a:gd name="connsiteX10" fmla="*/ 1080006 w 2728559"/>
              <a:gd name="connsiteY10" fmla="*/ 617576 h 2331622"/>
              <a:gd name="connsiteX11" fmla="*/ 38718 w 2728559"/>
              <a:gd name="connsiteY11" fmla="*/ 1004048 h 2331622"/>
              <a:gd name="connsiteX12" fmla="*/ 0 w 2728559"/>
              <a:gd name="connsiteY12" fmla="*/ 1029827 h 2331622"/>
              <a:gd name="connsiteX13" fmla="*/ 19914 w 2728559"/>
              <a:gd name="connsiteY13" fmla="*/ 1130565 h 2331622"/>
              <a:gd name="connsiteX14" fmla="*/ 156474 w 2728559"/>
              <a:gd name="connsiteY14" fmla="*/ 1316805 h 2331622"/>
              <a:gd name="connsiteX15" fmla="*/ 510152 w 2728559"/>
              <a:gd name="connsiteY15" fmla="*/ 1896403 h 2331622"/>
              <a:gd name="connsiteX0" fmla="*/ 440480 w 2728559"/>
              <a:gd name="connsiteY0" fmla="*/ 1765535 h 2331624"/>
              <a:gd name="connsiteX1" fmla="*/ 689271 w 2728559"/>
              <a:gd name="connsiteY1" fmla="*/ 2159403 h 2331624"/>
              <a:gd name="connsiteX2" fmla="*/ 852129 w 2728559"/>
              <a:gd name="connsiteY2" fmla="*/ 2331623 h 2331624"/>
              <a:gd name="connsiteX3" fmla="*/ 1451521 w 2728559"/>
              <a:gd name="connsiteY3" fmla="*/ 1821071 h 2331624"/>
              <a:gd name="connsiteX4" fmla="*/ 1820556 w 2728559"/>
              <a:gd name="connsiteY4" fmla="*/ 1427667 h 2331624"/>
              <a:gd name="connsiteX5" fmla="*/ 2248976 w 2728559"/>
              <a:gd name="connsiteY5" fmla="*/ 910908 h 2331624"/>
              <a:gd name="connsiteX6" fmla="*/ 2552390 w 2728559"/>
              <a:gd name="connsiteY6" fmla="*/ 458968 h 2331624"/>
              <a:gd name="connsiteX7" fmla="*/ 2728559 w 2728559"/>
              <a:gd name="connsiteY7" fmla="*/ 257632 h 2331624"/>
              <a:gd name="connsiteX8" fmla="*/ 2655616 w 2728559"/>
              <a:gd name="connsiteY8" fmla="*/ 0 h 2331624"/>
              <a:gd name="connsiteX9" fmla="*/ 2190165 w 2728559"/>
              <a:gd name="connsiteY9" fmla="*/ 187439 h 2331624"/>
              <a:gd name="connsiteX10" fmla="*/ 1080006 w 2728559"/>
              <a:gd name="connsiteY10" fmla="*/ 617576 h 2331624"/>
              <a:gd name="connsiteX11" fmla="*/ 38718 w 2728559"/>
              <a:gd name="connsiteY11" fmla="*/ 1004048 h 2331624"/>
              <a:gd name="connsiteX12" fmla="*/ 0 w 2728559"/>
              <a:gd name="connsiteY12" fmla="*/ 1029827 h 2331624"/>
              <a:gd name="connsiteX13" fmla="*/ 19914 w 2728559"/>
              <a:gd name="connsiteY13" fmla="*/ 1130565 h 2331624"/>
              <a:gd name="connsiteX14" fmla="*/ 156474 w 2728559"/>
              <a:gd name="connsiteY14" fmla="*/ 1316805 h 2331624"/>
              <a:gd name="connsiteX15" fmla="*/ 510152 w 2728559"/>
              <a:gd name="connsiteY15" fmla="*/ 1896403 h 2331624"/>
              <a:gd name="connsiteX0" fmla="*/ 440480 w 2728559"/>
              <a:gd name="connsiteY0" fmla="*/ 1765535 h 2331622"/>
              <a:gd name="connsiteX1" fmla="*/ 689271 w 2728559"/>
              <a:gd name="connsiteY1" fmla="*/ 2159403 h 2331622"/>
              <a:gd name="connsiteX2" fmla="*/ 852129 w 2728559"/>
              <a:gd name="connsiteY2" fmla="*/ 2331623 h 2331622"/>
              <a:gd name="connsiteX3" fmla="*/ 1451521 w 2728559"/>
              <a:gd name="connsiteY3" fmla="*/ 1821071 h 2331622"/>
              <a:gd name="connsiteX4" fmla="*/ 1820556 w 2728559"/>
              <a:gd name="connsiteY4" fmla="*/ 1427667 h 2331622"/>
              <a:gd name="connsiteX5" fmla="*/ 2248976 w 2728559"/>
              <a:gd name="connsiteY5" fmla="*/ 910908 h 2331622"/>
              <a:gd name="connsiteX6" fmla="*/ 2552390 w 2728559"/>
              <a:gd name="connsiteY6" fmla="*/ 458968 h 2331622"/>
              <a:gd name="connsiteX7" fmla="*/ 2728559 w 2728559"/>
              <a:gd name="connsiteY7" fmla="*/ 257632 h 2331622"/>
              <a:gd name="connsiteX8" fmla="*/ 2655616 w 2728559"/>
              <a:gd name="connsiteY8" fmla="*/ 0 h 2331622"/>
              <a:gd name="connsiteX9" fmla="*/ 2190165 w 2728559"/>
              <a:gd name="connsiteY9" fmla="*/ 187439 h 2331622"/>
              <a:gd name="connsiteX10" fmla="*/ 1075190 w 2728559"/>
              <a:gd name="connsiteY10" fmla="*/ 585484 h 2331622"/>
              <a:gd name="connsiteX11" fmla="*/ 38718 w 2728559"/>
              <a:gd name="connsiteY11" fmla="*/ 1004048 h 2331622"/>
              <a:gd name="connsiteX12" fmla="*/ 0 w 2728559"/>
              <a:gd name="connsiteY12" fmla="*/ 1029827 h 2331622"/>
              <a:gd name="connsiteX13" fmla="*/ 19914 w 2728559"/>
              <a:gd name="connsiteY13" fmla="*/ 1130565 h 2331622"/>
              <a:gd name="connsiteX14" fmla="*/ 156474 w 2728559"/>
              <a:gd name="connsiteY14" fmla="*/ 1316805 h 2331622"/>
              <a:gd name="connsiteX15" fmla="*/ 510152 w 2728559"/>
              <a:gd name="connsiteY15" fmla="*/ 1896403 h 2331622"/>
              <a:gd name="connsiteX0" fmla="*/ 440480 w 2728559"/>
              <a:gd name="connsiteY0" fmla="*/ 1765535 h 2331624"/>
              <a:gd name="connsiteX1" fmla="*/ 689271 w 2728559"/>
              <a:gd name="connsiteY1" fmla="*/ 2159403 h 2331624"/>
              <a:gd name="connsiteX2" fmla="*/ 852129 w 2728559"/>
              <a:gd name="connsiteY2" fmla="*/ 2331623 h 2331624"/>
              <a:gd name="connsiteX3" fmla="*/ 1451521 w 2728559"/>
              <a:gd name="connsiteY3" fmla="*/ 1821071 h 2331624"/>
              <a:gd name="connsiteX4" fmla="*/ 1820556 w 2728559"/>
              <a:gd name="connsiteY4" fmla="*/ 1427667 h 2331624"/>
              <a:gd name="connsiteX5" fmla="*/ 2248976 w 2728559"/>
              <a:gd name="connsiteY5" fmla="*/ 910908 h 2331624"/>
              <a:gd name="connsiteX6" fmla="*/ 2552390 w 2728559"/>
              <a:gd name="connsiteY6" fmla="*/ 458968 h 2331624"/>
              <a:gd name="connsiteX7" fmla="*/ 2728559 w 2728559"/>
              <a:gd name="connsiteY7" fmla="*/ 257632 h 2331624"/>
              <a:gd name="connsiteX8" fmla="*/ 2655616 w 2728559"/>
              <a:gd name="connsiteY8" fmla="*/ 0 h 2331624"/>
              <a:gd name="connsiteX9" fmla="*/ 2190165 w 2728559"/>
              <a:gd name="connsiteY9" fmla="*/ 187439 h 2331624"/>
              <a:gd name="connsiteX10" fmla="*/ 1075190 w 2728559"/>
              <a:gd name="connsiteY10" fmla="*/ 585484 h 2331624"/>
              <a:gd name="connsiteX11" fmla="*/ 38718 w 2728559"/>
              <a:gd name="connsiteY11" fmla="*/ 1004048 h 2331624"/>
              <a:gd name="connsiteX12" fmla="*/ 0 w 2728559"/>
              <a:gd name="connsiteY12" fmla="*/ 1029827 h 2331624"/>
              <a:gd name="connsiteX13" fmla="*/ 19914 w 2728559"/>
              <a:gd name="connsiteY13" fmla="*/ 1130565 h 2331624"/>
              <a:gd name="connsiteX14" fmla="*/ 135632 w 2728559"/>
              <a:gd name="connsiteY14" fmla="*/ 1330955 h 2331624"/>
              <a:gd name="connsiteX15" fmla="*/ 510152 w 2728559"/>
              <a:gd name="connsiteY15" fmla="*/ 1896403 h 2331624"/>
              <a:gd name="connsiteX0" fmla="*/ 440480 w 2728559"/>
              <a:gd name="connsiteY0" fmla="*/ 1765535 h 2331622"/>
              <a:gd name="connsiteX1" fmla="*/ 689271 w 2728559"/>
              <a:gd name="connsiteY1" fmla="*/ 2159403 h 2331622"/>
              <a:gd name="connsiteX2" fmla="*/ 852129 w 2728559"/>
              <a:gd name="connsiteY2" fmla="*/ 2331623 h 2331622"/>
              <a:gd name="connsiteX3" fmla="*/ 1451521 w 2728559"/>
              <a:gd name="connsiteY3" fmla="*/ 1821071 h 2331622"/>
              <a:gd name="connsiteX4" fmla="*/ 1820556 w 2728559"/>
              <a:gd name="connsiteY4" fmla="*/ 1427667 h 2331622"/>
              <a:gd name="connsiteX5" fmla="*/ 2248976 w 2728559"/>
              <a:gd name="connsiteY5" fmla="*/ 910908 h 2331622"/>
              <a:gd name="connsiteX6" fmla="*/ 2552390 w 2728559"/>
              <a:gd name="connsiteY6" fmla="*/ 458968 h 2331622"/>
              <a:gd name="connsiteX7" fmla="*/ 2728559 w 2728559"/>
              <a:gd name="connsiteY7" fmla="*/ 257632 h 2331622"/>
              <a:gd name="connsiteX8" fmla="*/ 2655616 w 2728559"/>
              <a:gd name="connsiteY8" fmla="*/ 0 h 2331622"/>
              <a:gd name="connsiteX9" fmla="*/ 2190165 w 2728559"/>
              <a:gd name="connsiteY9" fmla="*/ 187439 h 2331622"/>
              <a:gd name="connsiteX10" fmla="*/ 1075190 w 2728559"/>
              <a:gd name="connsiteY10" fmla="*/ 585484 h 2331622"/>
              <a:gd name="connsiteX11" fmla="*/ 38718 w 2728559"/>
              <a:gd name="connsiteY11" fmla="*/ 1004048 h 2331622"/>
              <a:gd name="connsiteX12" fmla="*/ 0 w 2728559"/>
              <a:gd name="connsiteY12" fmla="*/ 1029827 h 2331622"/>
              <a:gd name="connsiteX13" fmla="*/ 19914 w 2728559"/>
              <a:gd name="connsiteY13" fmla="*/ 1130565 h 2331622"/>
              <a:gd name="connsiteX14" fmla="*/ 135632 w 2728559"/>
              <a:gd name="connsiteY14" fmla="*/ 1330955 h 2331622"/>
              <a:gd name="connsiteX15" fmla="*/ 510152 w 2728559"/>
              <a:gd name="connsiteY15" fmla="*/ 1896403 h 2331622"/>
              <a:gd name="connsiteX0" fmla="*/ 430642 w 2728559"/>
              <a:gd name="connsiteY0" fmla="*/ 1820205 h 2331624"/>
              <a:gd name="connsiteX1" fmla="*/ 689271 w 2728559"/>
              <a:gd name="connsiteY1" fmla="*/ 2159403 h 2331624"/>
              <a:gd name="connsiteX2" fmla="*/ 852129 w 2728559"/>
              <a:gd name="connsiteY2" fmla="*/ 2331623 h 2331624"/>
              <a:gd name="connsiteX3" fmla="*/ 1451521 w 2728559"/>
              <a:gd name="connsiteY3" fmla="*/ 1821071 h 2331624"/>
              <a:gd name="connsiteX4" fmla="*/ 1820556 w 2728559"/>
              <a:gd name="connsiteY4" fmla="*/ 1427667 h 2331624"/>
              <a:gd name="connsiteX5" fmla="*/ 2248976 w 2728559"/>
              <a:gd name="connsiteY5" fmla="*/ 910908 h 2331624"/>
              <a:gd name="connsiteX6" fmla="*/ 2552390 w 2728559"/>
              <a:gd name="connsiteY6" fmla="*/ 458968 h 2331624"/>
              <a:gd name="connsiteX7" fmla="*/ 2728559 w 2728559"/>
              <a:gd name="connsiteY7" fmla="*/ 257632 h 2331624"/>
              <a:gd name="connsiteX8" fmla="*/ 2655616 w 2728559"/>
              <a:gd name="connsiteY8" fmla="*/ 0 h 2331624"/>
              <a:gd name="connsiteX9" fmla="*/ 2190165 w 2728559"/>
              <a:gd name="connsiteY9" fmla="*/ 187439 h 2331624"/>
              <a:gd name="connsiteX10" fmla="*/ 1075190 w 2728559"/>
              <a:gd name="connsiteY10" fmla="*/ 585484 h 2331624"/>
              <a:gd name="connsiteX11" fmla="*/ 38718 w 2728559"/>
              <a:gd name="connsiteY11" fmla="*/ 1004048 h 2331624"/>
              <a:gd name="connsiteX12" fmla="*/ 0 w 2728559"/>
              <a:gd name="connsiteY12" fmla="*/ 1029827 h 2331624"/>
              <a:gd name="connsiteX13" fmla="*/ 19914 w 2728559"/>
              <a:gd name="connsiteY13" fmla="*/ 1130565 h 2331624"/>
              <a:gd name="connsiteX14" fmla="*/ 135632 w 2728559"/>
              <a:gd name="connsiteY14" fmla="*/ 1330955 h 2331624"/>
              <a:gd name="connsiteX15" fmla="*/ 510152 w 2728559"/>
              <a:gd name="connsiteY15" fmla="*/ 1896403 h 2331624"/>
              <a:gd name="connsiteX0" fmla="*/ 430642 w 2728559"/>
              <a:gd name="connsiteY0" fmla="*/ 1820205 h 2331622"/>
              <a:gd name="connsiteX1" fmla="*/ 689271 w 2728559"/>
              <a:gd name="connsiteY1" fmla="*/ 2159403 h 2331622"/>
              <a:gd name="connsiteX2" fmla="*/ 852129 w 2728559"/>
              <a:gd name="connsiteY2" fmla="*/ 2331623 h 2331622"/>
              <a:gd name="connsiteX3" fmla="*/ 1451521 w 2728559"/>
              <a:gd name="connsiteY3" fmla="*/ 1821071 h 2331622"/>
              <a:gd name="connsiteX4" fmla="*/ 1820556 w 2728559"/>
              <a:gd name="connsiteY4" fmla="*/ 1427667 h 2331622"/>
              <a:gd name="connsiteX5" fmla="*/ 2248976 w 2728559"/>
              <a:gd name="connsiteY5" fmla="*/ 910908 h 2331622"/>
              <a:gd name="connsiteX6" fmla="*/ 2552390 w 2728559"/>
              <a:gd name="connsiteY6" fmla="*/ 458968 h 2331622"/>
              <a:gd name="connsiteX7" fmla="*/ 2728559 w 2728559"/>
              <a:gd name="connsiteY7" fmla="*/ 257632 h 2331622"/>
              <a:gd name="connsiteX8" fmla="*/ 2655616 w 2728559"/>
              <a:gd name="connsiteY8" fmla="*/ 0 h 2331622"/>
              <a:gd name="connsiteX9" fmla="*/ 2190165 w 2728559"/>
              <a:gd name="connsiteY9" fmla="*/ 187439 h 2331622"/>
              <a:gd name="connsiteX10" fmla="*/ 1075190 w 2728559"/>
              <a:gd name="connsiteY10" fmla="*/ 585484 h 2331622"/>
              <a:gd name="connsiteX11" fmla="*/ 38718 w 2728559"/>
              <a:gd name="connsiteY11" fmla="*/ 1004048 h 2331622"/>
              <a:gd name="connsiteX12" fmla="*/ 0 w 2728559"/>
              <a:gd name="connsiteY12" fmla="*/ 1029827 h 2331622"/>
              <a:gd name="connsiteX13" fmla="*/ 19914 w 2728559"/>
              <a:gd name="connsiteY13" fmla="*/ 1130565 h 2331622"/>
              <a:gd name="connsiteX14" fmla="*/ 135632 w 2728559"/>
              <a:gd name="connsiteY14" fmla="*/ 1330955 h 2331622"/>
              <a:gd name="connsiteX15" fmla="*/ 510152 w 2728559"/>
              <a:gd name="connsiteY15" fmla="*/ 1896403 h 2331622"/>
              <a:gd name="connsiteX0" fmla="*/ 430642 w 2728559"/>
              <a:gd name="connsiteY0" fmla="*/ 1820205 h 2429282"/>
              <a:gd name="connsiteX1" fmla="*/ 689271 w 2728559"/>
              <a:gd name="connsiteY1" fmla="*/ 2159403 h 2429282"/>
              <a:gd name="connsiteX2" fmla="*/ 786407 w 2728559"/>
              <a:gd name="connsiteY2" fmla="*/ 2429282 h 2429282"/>
              <a:gd name="connsiteX3" fmla="*/ 1451521 w 2728559"/>
              <a:gd name="connsiteY3" fmla="*/ 1821071 h 2429282"/>
              <a:gd name="connsiteX4" fmla="*/ 1820556 w 2728559"/>
              <a:gd name="connsiteY4" fmla="*/ 1427667 h 2429282"/>
              <a:gd name="connsiteX5" fmla="*/ 2248976 w 2728559"/>
              <a:gd name="connsiteY5" fmla="*/ 910908 h 2429282"/>
              <a:gd name="connsiteX6" fmla="*/ 2552390 w 2728559"/>
              <a:gd name="connsiteY6" fmla="*/ 458968 h 2429282"/>
              <a:gd name="connsiteX7" fmla="*/ 2728559 w 2728559"/>
              <a:gd name="connsiteY7" fmla="*/ 257632 h 2429282"/>
              <a:gd name="connsiteX8" fmla="*/ 2655616 w 2728559"/>
              <a:gd name="connsiteY8" fmla="*/ 0 h 2429282"/>
              <a:gd name="connsiteX9" fmla="*/ 2190165 w 2728559"/>
              <a:gd name="connsiteY9" fmla="*/ 187439 h 2429282"/>
              <a:gd name="connsiteX10" fmla="*/ 1075190 w 2728559"/>
              <a:gd name="connsiteY10" fmla="*/ 585484 h 2429282"/>
              <a:gd name="connsiteX11" fmla="*/ 38718 w 2728559"/>
              <a:gd name="connsiteY11" fmla="*/ 1004048 h 2429282"/>
              <a:gd name="connsiteX12" fmla="*/ 0 w 2728559"/>
              <a:gd name="connsiteY12" fmla="*/ 1029827 h 2429282"/>
              <a:gd name="connsiteX13" fmla="*/ 19914 w 2728559"/>
              <a:gd name="connsiteY13" fmla="*/ 1130565 h 2429282"/>
              <a:gd name="connsiteX14" fmla="*/ 135632 w 2728559"/>
              <a:gd name="connsiteY14" fmla="*/ 1330955 h 2429282"/>
              <a:gd name="connsiteX15" fmla="*/ 510152 w 2728559"/>
              <a:gd name="connsiteY15" fmla="*/ 1896403 h 2429282"/>
              <a:gd name="connsiteX0" fmla="*/ 430642 w 2728559"/>
              <a:gd name="connsiteY0" fmla="*/ 1820205 h 2429282"/>
              <a:gd name="connsiteX1" fmla="*/ 786407 w 2728559"/>
              <a:gd name="connsiteY1" fmla="*/ 2429282 h 2429282"/>
              <a:gd name="connsiteX2" fmla="*/ 1451521 w 2728559"/>
              <a:gd name="connsiteY2" fmla="*/ 1821071 h 2429282"/>
              <a:gd name="connsiteX3" fmla="*/ 1820556 w 2728559"/>
              <a:gd name="connsiteY3" fmla="*/ 1427667 h 2429282"/>
              <a:gd name="connsiteX4" fmla="*/ 2248976 w 2728559"/>
              <a:gd name="connsiteY4" fmla="*/ 910908 h 2429282"/>
              <a:gd name="connsiteX5" fmla="*/ 2552390 w 2728559"/>
              <a:gd name="connsiteY5" fmla="*/ 458968 h 2429282"/>
              <a:gd name="connsiteX6" fmla="*/ 2728559 w 2728559"/>
              <a:gd name="connsiteY6" fmla="*/ 257632 h 2429282"/>
              <a:gd name="connsiteX7" fmla="*/ 2655616 w 2728559"/>
              <a:gd name="connsiteY7" fmla="*/ 0 h 2429282"/>
              <a:gd name="connsiteX8" fmla="*/ 2190165 w 2728559"/>
              <a:gd name="connsiteY8" fmla="*/ 187439 h 2429282"/>
              <a:gd name="connsiteX9" fmla="*/ 1075190 w 2728559"/>
              <a:gd name="connsiteY9" fmla="*/ 585484 h 2429282"/>
              <a:gd name="connsiteX10" fmla="*/ 38718 w 2728559"/>
              <a:gd name="connsiteY10" fmla="*/ 1004048 h 2429282"/>
              <a:gd name="connsiteX11" fmla="*/ 0 w 2728559"/>
              <a:gd name="connsiteY11" fmla="*/ 1029827 h 2429282"/>
              <a:gd name="connsiteX12" fmla="*/ 19914 w 2728559"/>
              <a:gd name="connsiteY12" fmla="*/ 1130565 h 2429282"/>
              <a:gd name="connsiteX13" fmla="*/ 135632 w 2728559"/>
              <a:gd name="connsiteY13" fmla="*/ 1330955 h 2429282"/>
              <a:gd name="connsiteX14" fmla="*/ 510152 w 2728559"/>
              <a:gd name="connsiteY14" fmla="*/ 1896403 h 2429282"/>
              <a:gd name="connsiteX0" fmla="*/ 430642 w 2728559"/>
              <a:gd name="connsiteY0" fmla="*/ 1820205 h 2429282"/>
              <a:gd name="connsiteX1" fmla="*/ 786407 w 2728559"/>
              <a:gd name="connsiteY1" fmla="*/ 2429282 h 2429282"/>
              <a:gd name="connsiteX2" fmla="*/ 1451521 w 2728559"/>
              <a:gd name="connsiteY2" fmla="*/ 1821071 h 2429282"/>
              <a:gd name="connsiteX3" fmla="*/ 1820556 w 2728559"/>
              <a:gd name="connsiteY3" fmla="*/ 1427667 h 2429282"/>
              <a:gd name="connsiteX4" fmla="*/ 2248976 w 2728559"/>
              <a:gd name="connsiteY4" fmla="*/ 910908 h 2429282"/>
              <a:gd name="connsiteX5" fmla="*/ 2552390 w 2728559"/>
              <a:gd name="connsiteY5" fmla="*/ 458968 h 2429282"/>
              <a:gd name="connsiteX6" fmla="*/ 2728559 w 2728559"/>
              <a:gd name="connsiteY6" fmla="*/ 257632 h 2429282"/>
              <a:gd name="connsiteX7" fmla="*/ 2655616 w 2728559"/>
              <a:gd name="connsiteY7" fmla="*/ 0 h 2429282"/>
              <a:gd name="connsiteX8" fmla="*/ 2190165 w 2728559"/>
              <a:gd name="connsiteY8" fmla="*/ 187439 h 2429282"/>
              <a:gd name="connsiteX9" fmla="*/ 1075190 w 2728559"/>
              <a:gd name="connsiteY9" fmla="*/ 585484 h 2429282"/>
              <a:gd name="connsiteX10" fmla="*/ 38718 w 2728559"/>
              <a:gd name="connsiteY10" fmla="*/ 1004048 h 2429282"/>
              <a:gd name="connsiteX11" fmla="*/ 0 w 2728559"/>
              <a:gd name="connsiteY11" fmla="*/ 1029827 h 2429282"/>
              <a:gd name="connsiteX12" fmla="*/ 19914 w 2728559"/>
              <a:gd name="connsiteY12" fmla="*/ 1130565 h 2429282"/>
              <a:gd name="connsiteX13" fmla="*/ 135632 w 2728559"/>
              <a:gd name="connsiteY13" fmla="*/ 1330955 h 2429282"/>
              <a:gd name="connsiteX14" fmla="*/ 510152 w 2728559"/>
              <a:gd name="connsiteY14" fmla="*/ 1896403 h 2429282"/>
              <a:gd name="connsiteX0" fmla="*/ 430642 w 2728559"/>
              <a:gd name="connsiteY0" fmla="*/ 1820205 h 2429282"/>
              <a:gd name="connsiteX1" fmla="*/ 786407 w 2728559"/>
              <a:gd name="connsiteY1" fmla="*/ 2429282 h 2429282"/>
              <a:gd name="connsiteX2" fmla="*/ 1451521 w 2728559"/>
              <a:gd name="connsiteY2" fmla="*/ 1821071 h 2429282"/>
              <a:gd name="connsiteX3" fmla="*/ 1820556 w 2728559"/>
              <a:gd name="connsiteY3" fmla="*/ 1427667 h 2429282"/>
              <a:gd name="connsiteX4" fmla="*/ 2248976 w 2728559"/>
              <a:gd name="connsiteY4" fmla="*/ 910908 h 2429282"/>
              <a:gd name="connsiteX5" fmla="*/ 2552390 w 2728559"/>
              <a:gd name="connsiteY5" fmla="*/ 458968 h 2429282"/>
              <a:gd name="connsiteX6" fmla="*/ 2728559 w 2728559"/>
              <a:gd name="connsiteY6" fmla="*/ 257632 h 2429282"/>
              <a:gd name="connsiteX7" fmla="*/ 2655616 w 2728559"/>
              <a:gd name="connsiteY7" fmla="*/ 0 h 2429282"/>
              <a:gd name="connsiteX8" fmla="*/ 2190165 w 2728559"/>
              <a:gd name="connsiteY8" fmla="*/ 187439 h 2429282"/>
              <a:gd name="connsiteX9" fmla="*/ 1075190 w 2728559"/>
              <a:gd name="connsiteY9" fmla="*/ 585484 h 2429282"/>
              <a:gd name="connsiteX10" fmla="*/ 38718 w 2728559"/>
              <a:gd name="connsiteY10" fmla="*/ 1004048 h 2429282"/>
              <a:gd name="connsiteX11" fmla="*/ 0 w 2728559"/>
              <a:gd name="connsiteY11" fmla="*/ 1029827 h 2429282"/>
              <a:gd name="connsiteX12" fmla="*/ 19914 w 2728559"/>
              <a:gd name="connsiteY12" fmla="*/ 1130565 h 2429282"/>
              <a:gd name="connsiteX13" fmla="*/ 135632 w 2728559"/>
              <a:gd name="connsiteY13" fmla="*/ 1330955 h 2429282"/>
              <a:gd name="connsiteX0" fmla="*/ 786407 w 2728559"/>
              <a:gd name="connsiteY0" fmla="*/ 2429282 h 2429282"/>
              <a:gd name="connsiteX1" fmla="*/ 1451521 w 2728559"/>
              <a:gd name="connsiteY1" fmla="*/ 1821071 h 2429282"/>
              <a:gd name="connsiteX2" fmla="*/ 1820556 w 2728559"/>
              <a:gd name="connsiteY2" fmla="*/ 1427667 h 2429282"/>
              <a:gd name="connsiteX3" fmla="*/ 2248976 w 2728559"/>
              <a:gd name="connsiteY3" fmla="*/ 910908 h 2429282"/>
              <a:gd name="connsiteX4" fmla="*/ 2552390 w 2728559"/>
              <a:gd name="connsiteY4" fmla="*/ 458968 h 2429282"/>
              <a:gd name="connsiteX5" fmla="*/ 2728559 w 2728559"/>
              <a:gd name="connsiteY5" fmla="*/ 257632 h 2429282"/>
              <a:gd name="connsiteX6" fmla="*/ 2655616 w 2728559"/>
              <a:gd name="connsiteY6" fmla="*/ 0 h 2429282"/>
              <a:gd name="connsiteX7" fmla="*/ 2190165 w 2728559"/>
              <a:gd name="connsiteY7" fmla="*/ 187439 h 2429282"/>
              <a:gd name="connsiteX8" fmla="*/ 1075190 w 2728559"/>
              <a:gd name="connsiteY8" fmla="*/ 585484 h 2429282"/>
              <a:gd name="connsiteX9" fmla="*/ 38718 w 2728559"/>
              <a:gd name="connsiteY9" fmla="*/ 1004048 h 2429282"/>
              <a:gd name="connsiteX10" fmla="*/ 0 w 2728559"/>
              <a:gd name="connsiteY10" fmla="*/ 1029827 h 2429282"/>
              <a:gd name="connsiteX11" fmla="*/ 19914 w 2728559"/>
              <a:gd name="connsiteY11" fmla="*/ 1130565 h 2429282"/>
              <a:gd name="connsiteX12" fmla="*/ 135632 w 2728559"/>
              <a:gd name="connsiteY12" fmla="*/ 1330955 h 2429282"/>
              <a:gd name="connsiteX0" fmla="*/ 786407 w 2728559"/>
              <a:gd name="connsiteY0" fmla="*/ 2429282 h 2429282"/>
              <a:gd name="connsiteX1" fmla="*/ 1451521 w 2728559"/>
              <a:gd name="connsiteY1" fmla="*/ 1821071 h 2429282"/>
              <a:gd name="connsiteX2" fmla="*/ 1820556 w 2728559"/>
              <a:gd name="connsiteY2" fmla="*/ 1427667 h 2429282"/>
              <a:gd name="connsiteX3" fmla="*/ 2248976 w 2728559"/>
              <a:gd name="connsiteY3" fmla="*/ 910908 h 2429282"/>
              <a:gd name="connsiteX4" fmla="*/ 2552390 w 2728559"/>
              <a:gd name="connsiteY4" fmla="*/ 458968 h 2429282"/>
              <a:gd name="connsiteX5" fmla="*/ 2728559 w 2728559"/>
              <a:gd name="connsiteY5" fmla="*/ 257632 h 2429282"/>
              <a:gd name="connsiteX6" fmla="*/ 2655616 w 2728559"/>
              <a:gd name="connsiteY6" fmla="*/ 0 h 2429282"/>
              <a:gd name="connsiteX7" fmla="*/ 2190165 w 2728559"/>
              <a:gd name="connsiteY7" fmla="*/ 187439 h 2429282"/>
              <a:gd name="connsiteX8" fmla="*/ 1075190 w 2728559"/>
              <a:gd name="connsiteY8" fmla="*/ 585484 h 2429282"/>
              <a:gd name="connsiteX9" fmla="*/ 38718 w 2728559"/>
              <a:gd name="connsiteY9" fmla="*/ 1004048 h 2429282"/>
              <a:gd name="connsiteX10" fmla="*/ 0 w 2728559"/>
              <a:gd name="connsiteY10" fmla="*/ 1029827 h 2429282"/>
              <a:gd name="connsiteX11" fmla="*/ 19914 w 2728559"/>
              <a:gd name="connsiteY11" fmla="*/ 1130565 h 2429282"/>
              <a:gd name="connsiteX0" fmla="*/ 786407 w 2728559"/>
              <a:gd name="connsiteY0" fmla="*/ 2429282 h 2429282"/>
              <a:gd name="connsiteX1" fmla="*/ 1451521 w 2728559"/>
              <a:gd name="connsiteY1" fmla="*/ 1821071 h 2429282"/>
              <a:gd name="connsiteX2" fmla="*/ 1845301 w 2728559"/>
              <a:gd name="connsiteY2" fmla="*/ 1461387 h 2429282"/>
              <a:gd name="connsiteX3" fmla="*/ 2248976 w 2728559"/>
              <a:gd name="connsiteY3" fmla="*/ 910908 h 2429282"/>
              <a:gd name="connsiteX4" fmla="*/ 2552390 w 2728559"/>
              <a:gd name="connsiteY4" fmla="*/ 458968 h 2429282"/>
              <a:gd name="connsiteX5" fmla="*/ 2728559 w 2728559"/>
              <a:gd name="connsiteY5" fmla="*/ 257632 h 2429282"/>
              <a:gd name="connsiteX6" fmla="*/ 2655616 w 2728559"/>
              <a:gd name="connsiteY6" fmla="*/ 0 h 2429282"/>
              <a:gd name="connsiteX7" fmla="*/ 2190165 w 2728559"/>
              <a:gd name="connsiteY7" fmla="*/ 187439 h 2429282"/>
              <a:gd name="connsiteX8" fmla="*/ 1075190 w 2728559"/>
              <a:gd name="connsiteY8" fmla="*/ 585484 h 2429282"/>
              <a:gd name="connsiteX9" fmla="*/ 38718 w 2728559"/>
              <a:gd name="connsiteY9" fmla="*/ 1004048 h 2429282"/>
              <a:gd name="connsiteX10" fmla="*/ 0 w 2728559"/>
              <a:gd name="connsiteY10" fmla="*/ 1029827 h 2429282"/>
              <a:gd name="connsiteX11" fmla="*/ 19914 w 2728559"/>
              <a:gd name="connsiteY11" fmla="*/ 1130565 h 2429282"/>
              <a:gd name="connsiteX0" fmla="*/ 786407 w 2728559"/>
              <a:gd name="connsiteY0" fmla="*/ 2429282 h 2429282"/>
              <a:gd name="connsiteX1" fmla="*/ 1451521 w 2728559"/>
              <a:gd name="connsiteY1" fmla="*/ 1821071 h 2429282"/>
              <a:gd name="connsiteX2" fmla="*/ 1845301 w 2728559"/>
              <a:gd name="connsiteY2" fmla="*/ 1461387 h 2429282"/>
              <a:gd name="connsiteX3" fmla="*/ 2248976 w 2728559"/>
              <a:gd name="connsiteY3" fmla="*/ 910908 h 2429282"/>
              <a:gd name="connsiteX4" fmla="*/ 2618361 w 2728559"/>
              <a:gd name="connsiteY4" fmla="*/ 472279 h 2429282"/>
              <a:gd name="connsiteX5" fmla="*/ 2728559 w 2728559"/>
              <a:gd name="connsiteY5" fmla="*/ 257632 h 2429282"/>
              <a:gd name="connsiteX6" fmla="*/ 2655616 w 2728559"/>
              <a:gd name="connsiteY6" fmla="*/ 0 h 2429282"/>
              <a:gd name="connsiteX7" fmla="*/ 2190165 w 2728559"/>
              <a:gd name="connsiteY7" fmla="*/ 187439 h 2429282"/>
              <a:gd name="connsiteX8" fmla="*/ 1075190 w 2728559"/>
              <a:gd name="connsiteY8" fmla="*/ 585484 h 2429282"/>
              <a:gd name="connsiteX9" fmla="*/ 38718 w 2728559"/>
              <a:gd name="connsiteY9" fmla="*/ 1004048 h 2429282"/>
              <a:gd name="connsiteX10" fmla="*/ 0 w 2728559"/>
              <a:gd name="connsiteY10" fmla="*/ 1029827 h 2429282"/>
              <a:gd name="connsiteX11" fmla="*/ 19914 w 2728559"/>
              <a:gd name="connsiteY11" fmla="*/ 1130565 h 2429282"/>
              <a:gd name="connsiteX0" fmla="*/ 786407 w 2833929"/>
              <a:gd name="connsiteY0" fmla="*/ 2429282 h 2429282"/>
              <a:gd name="connsiteX1" fmla="*/ 1451521 w 2833929"/>
              <a:gd name="connsiteY1" fmla="*/ 1821071 h 2429282"/>
              <a:gd name="connsiteX2" fmla="*/ 1845301 w 2833929"/>
              <a:gd name="connsiteY2" fmla="*/ 1461387 h 2429282"/>
              <a:gd name="connsiteX3" fmla="*/ 2248976 w 2833929"/>
              <a:gd name="connsiteY3" fmla="*/ 910908 h 2429282"/>
              <a:gd name="connsiteX4" fmla="*/ 2618361 w 2833929"/>
              <a:gd name="connsiteY4" fmla="*/ 472279 h 2429282"/>
              <a:gd name="connsiteX5" fmla="*/ 2833929 w 2833929"/>
              <a:gd name="connsiteY5" fmla="*/ 282084 h 2429282"/>
              <a:gd name="connsiteX6" fmla="*/ 2655616 w 2833929"/>
              <a:gd name="connsiteY6" fmla="*/ 0 h 2429282"/>
              <a:gd name="connsiteX7" fmla="*/ 2190165 w 2833929"/>
              <a:gd name="connsiteY7" fmla="*/ 187439 h 2429282"/>
              <a:gd name="connsiteX8" fmla="*/ 1075190 w 2833929"/>
              <a:gd name="connsiteY8" fmla="*/ 585484 h 2429282"/>
              <a:gd name="connsiteX9" fmla="*/ 38718 w 2833929"/>
              <a:gd name="connsiteY9" fmla="*/ 1004048 h 2429282"/>
              <a:gd name="connsiteX10" fmla="*/ 0 w 2833929"/>
              <a:gd name="connsiteY10" fmla="*/ 1029827 h 2429282"/>
              <a:gd name="connsiteX11" fmla="*/ 19914 w 2833929"/>
              <a:gd name="connsiteY11" fmla="*/ 1130565 h 242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33929" h="2429282">
                <a:moveTo>
                  <a:pt x="786407" y="2429282"/>
                </a:moveTo>
                <a:lnTo>
                  <a:pt x="1451521" y="1821071"/>
                </a:lnTo>
                <a:lnTo>
                  <a:pt x="1845301" y="1461387"/>
                </a:lnTo>
                <a:lnTo>
                  <a:pt x="2248976" y="910908"/>
                </a:lnTo>
                <a:lnTo>
                  <a:pt x="2618361" y="472279"/>
                </a:lnTo>
                <a:lnTo>
                  <a:pt x="2833929" y="282084"/>
                </a:lnTo>
                <a:lnTo>
                  <a:pt x="2655616" y="0"/>
                </a:lnTo>
                <a:lnTo>
                  <a:pt x="2190165" y="187439"/>
                </a:lnTo>
                <a:lnTo>
                  <a:pt x="1075190" y="585484"/>
                </a:lnTo>
                <a:lnTo>
                  <a:pt x="38718" y="1004048"/>
                </a:lnTo>
                <a:lnTo>
                  <a:pt x="0" y="1029827"/>
                </a:lnTo>
                <a:lnTo>
                  <a:pt x="19914" y="1130565"/>
                </a:lnTo>
              </a:path>
            </a:pathLst>
          </a:custGeom>
          <a:solidFill>
            <a:schemeClr val="bg2">
              <a:lumMod val="90000"/>
              <a:alpha val="75000"/>
            </a:schemeClr>
          </a:solidFill>
          <a:ln w="349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sp>
        <p:nvSpPr>
          <p:cNvPr id="13" name="Rectángulo redondeado 12"/>
          <p:cNvSpPr/>
          <p:nvPr/>
        </p:nvSpPr>
        <p:spPr>
          <a:xfrm rot="18969341">
            <a:off x="4676279" y="3992780"/>
            <a:ext cx="1235519" cy="453667"/>
          </a:xfrm>
          <a:prstGeom prst="roundRect">
            <a:avLst/>
          </a:prstGeom>
          <a:solidFill>
            <a:srgbClr val="00B0F0">
              <a:alpha val="75000"/>
            </a:srgbClr>
          </a:solidFill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sp>
        <p:nvSpPr>
          <p:cNvPr id="2" name="Forma libre 1"/>
          <p:cNvSpPr/>
          <p:nvPr/>
        </p:nvSpPr>
        <p:spPr>
          <a:xfrm>
            <a:off x="1085879" y="3307245"/>
            <a:ext cx="2685053" cy="2197782"/>
          </a:xfrm>
          <a:custGeom>
            <a:avLst/>
            <a:gdLst>
              <a:gd name="connsiteX0" fmla="*/ 0 w 2413591"/>
              <a:gd name="connsiteY0" fmla="*/ 1913861 h 2073349"/>
              <a:gd name="connsiteX1" fmla="*/ 85060 w 2413591"/>
              <a:gd name="connsiteY1" fmla="*/ 2073349 h 2073349"/>
              <a:gd name="connsiteX2" fmla="*/ 2413591 w 2413591"/>
              <a:gd name="connsiteY2" fmla="*/ 1180214 h 2073349"/>
              <a:gd name="connsiteX3" fmla="*/ 2413591 w 2413591"/>
              <a:gd name="connsiteY3" fmla="*/ 1158949 h 2073349"/>
              <a:gd name="connsiteX4" fmla="*/ 2030819 w 2413591"/>
              <a:gd name="connsiteY4" fmla="*/ 754912 h 2073349"/>
              <a:gd name="connsiteX5" fmla="*/ 2243470 w 2413591"/>
              <a:gd name="connsiteY5" fmla="*/ 648586 h 2073349"/>
              <a:gd name="connsiteX6" fmla="*/ 2052084 w 2413591"/>
              <a:gd name="connsiteY6" fmla="*/ 446568 h 2073349"/>
              <a:gd name="connsiteX7" fmla="*/ 2030819 w 2413591"/>
              <a:gd name="connsiteY7" fmla="*/ 255182 h 2073349"/>
              <a:gd name="connsiteX8" fmla="*/ 1828800 w 2413591"/>
              <a:gd name="connsiteY8" fmla="*/ 106326 h 2073349"/>
              <a:gd name="connsiteX9" fmla="*/ 1626781 w 2413591"/>
              <a:gd name="connsiteY9" fmla="*/ 0 h 2073349"/>
              <a:gd name="connsiteX10" fmla="*/ 0 w 2413591"/>
              <a:gd name="connsiteY10" fmla="*/ 1913861 h 2073349"/>
              <a:gd name="connsiteX0" fmla="*/ 0 w 2413591"/>
              <a:gd name="connsiteY0" fmla="*/ 1913861 h 2073349"/>
              <a:gd name="connsiteX1" fmla="*/ 85060 w 2413591"/>
              <a:gd name="connsiteY1" fmla="*/ 2073349 h 2073349"/>
              <a:gd name="connsiteX2" fmla="*/ 2413591 w 2413591"/>
              <a:gd name="connsiteY2" fmla="*/ 1180214 h 2073349"/>
              <a:gd name="connsiteX3" fmla="*/ 2413591 w 2413591"/>
              <a:gd name="connsiteY3" fmla="*/ 1158949 h 2073349"/>
              <a:gd name="connsiteX4" fmla="*/ 2030819 w 2413591"/>
              <a:gd name="connsiteY4" fmla="*/ 754912 h 2073349"/>
              <a:gd name="connsiteX5" fmla="*/ 2243470 w 2413591"/>
              <a:gd name="connsiteY5" fmla="*/ 648586 h 2073349"/>
              <a:gd name="connsiteX6" fmla="*/ 2052084 w 2413591"/>
              <a:gd name="connsiteY6" fmla="*/ 446568 h 2073349"/>
              <a:gd name="connsiteX7" fmla="*/ 1983051 w 2413591"/>
              <a:gd name="connsiteY7" fmla="*/ 371188 h 2073349"/>
              <a:gd name="connsiteX8" fmla="*/ 1828800 w 2413591"/>
              <a:gd name="connsiteY8" fmla="*/ 106326 h 2073349"/>
              <a:gd name="connsiteX9" fmla="*/ 1626781 w 2413591"/>
              <a:gd name="connsiteY9" fmla="*/ 0 h 2073349"/>
              <a:gd name="connsiteX10" fmla="*/ 0 w 2413591"/>
              <a:gd name="connsiteY10" fmla="*/ 1913861 h 2073349"/>
              <a:gd name="connsiteX0" fmla="*/ 0 w 2413591"/>
              <a:gd name="connsiteY0" fmla="*/ 1913861 h 2073349"/>
              <a:gd name="connsiteX1" fmla="*/ 85060 w 2413591"/>
              <a:gd name="connsiteY1" fmla="*/ 2073349 h 2073349"/>
              <a:gd name="connsiteX2" fmla="*/ 2413591 w 2413591"/>
              <a:gd name="connsiteY2" fmla="*/ 1180214 h 2073349"/>
              <a:gd name="connsiteX3" fmla="*/ 2413591 w 2413591"/>
              <a:gd name="connsiteY3" fmla="*/ 1158949 h 2073349"/>
              <a:gd name="connsiteX4" fmla="*/ 2030819 w 2413591"/>
              <a:gd name="connsiteY4" fmla="*/ 754912 h 2073349"/>
              <a:gd name="connsiteX5" fmla="*/ 2243470 w 2413591"/>
              <a:gd name="connsiteY5" fmla="*/ 648586 h 2073349"/>
              <a:gd name="connsiteX6" fmla="*/ 2052084 w 2413591"/>
              <a:gd name="connsiteY6" fmla="*/ 446568 h 2073349"/>
              <a:gd name="connsiteX7" fmla="*/ 1983051 w 2413591"/>
              <a:gd name="connsiteY7" fmla="*/ 371188 h 2073349"/>
              <a:gd name="connsiteX8" fmla="*/ 1781033 w 2413591"/>
              <a:gd name="connsiteY8" fmla="*/ 174565 h 2073349"/>
              <a:gd name="connsiteX9" fmla="*/ 1626781 w 2413591"/>
              <a:gd name="connsiteY9" fmla="*/ 0 h 2073349"/>
              <a:gd name="connsiteX10" fmla="*/ 0 w 2413591"/>
              <a:gd name="connsiteY10" fmla="*/ 1913861 h 2073349"/>
              <a:gd name="connsiteX0" fmla="*/ 0 w 2413591"/>
              <a:gd name="connsiteY0" fmla="*/ 1913861 h 2073349"/>
              <a:gd name="connsiteX1" fmla="*/ 85060 w 2413591"/>
              <a:gd name="connsiteY1" fmla="*/ 2073349 h 2073349"/>
              <a:gd name="connsiteX2" fmla="*/ 2413591 w 2413591"/>
              <a:gd name="connsiteY2" fmla="*/ 1180214 h 2073349"/>
              <a:gd name="connsiteX3" fmla="*/ 2413591 w 2413591"/>
              <a:gd name="connsiteY3" fmla="*/ 1158949 h 2073349"/>
              <a:gd name="connsiteX4" fmla="*/ 2078587 w 2413591"/>
              <a:gd name="connsiteY4" fmla="*/ 809504 h 2073349"/>
              <a:gd name="connsiteX5" fmla="*/ 2243470 w 2413591"/>
              <a:gd name="connsiteY5" fmla="*/ 648586 h 2073349"/>
              <a:gd name="connsiteX6" fmla="*/ 2052084 w 2413591"/>
              <a:gd name="connsiteY6" fmla="*/ 446568 h 2073349"/>
              <a:gd name="connsiteX7" fmla="*/ 1983051 w 2413591"/>
              <a:gd name="connsiteY7" fmla="*/ 371188 h 2073349"/>
              <a:gd name="connsiteX8" fmla="*/ 1781033 w 2413591"/>
              <a:gd name="connsiteY8" fmla="*/ 174565 h 2073349"/>
              <a:gd name="connsiteX9" fmla="*/ 1626781 w 2413591"/>
              <a:gd name="connsiteY9" fmla="*/ 0 h 2073349"/>
              <a:gd name="connsiteX10" fmla="*/ 0 w 2413591"/>
              <a:gd name="connsiteY10" fmla="*/ 1913861 h 2073349"/>
              <a:gd name="connsiteX0" fmla="*/ 0 w 2441362"/>
              <a:gd name="connsiteY0" fmla="*/ 1913861 h 2073349"/>
              <a:gd name="connsiteX1" fmla="*/ 85060 w 2441362"/>
              <a:gd name="connsiteY1" fmla="*/ 2073349 h 2073349"/>
              <a:gd name="connsiteX2" fmla="*/ 2413591 w 2441362"/>
              <a:gd name="connsiteY2" fmla="*/ 1180214 h 2073349"/>
              <a:gd name="connsiteX3" fmla="*/ 2413591 w 2441362"/>
              <a:gd name="connsiteY3" fmla="*/ 1158949 h 2073349"/>
              <a:gd name="connsiteX4" fmla="*/ 2078587 w 2441362"/>
              <a:gd name="connsiteY4" fmla="*/ 809504 h 2073349"/>
              <a:gd name="connsiteX5" fmla="*/ 2441362 w 2441362"/>
              <a:gd name="connsiteY5" fmla="*/ 484813 h 2073349"/>
              <a:gd name="connsiteX6" fmla="*/ 2052084 w 2441362"/>
              <a:gd name="connsiteY6" fmla="*/ 446568 h 2073349"/>
              <a:gd name="connsiteX7" fmla="*/ 1983051 w 2441362"/>
              <a:gd name="connsiteY7" fmla="*/ 371188 h 2073349"/>
              <a:gd name="connsiteX8" fmla="*/ 1781033 w 2441362"/>
              <a:gd name="connsiteY8" fmla="*/ 174565 h 2073349"/>
              <a:gd name="connsiteX9" fmla="*/ 1626781 w 2441362"/>
              <a:gd name="connsiteY9" fmla="*/ 0 h 2073349"/>
              <a:gd name="connsiteX10" fmla="*/ 0 w 2441362"/>
              <a:gd name="connsiteY10" fmla="*/ 1913861 h 2073349"/>
              <a:gd name="connsiteX0" fmla="*/ 0 w 2441362"/>
              <a:gd name="connsiteY0" fmla="*/ 1913861 h 2073349"/>
              <a:gd name="connsiteX1" fmla="*/ 85060 w 2441362"/>
              <a:gd name="connsiteY1" fmla="*/ 2073349 h 2073349"/>
              <a:gd name="connsiteX2" fmla="*/ 2413591 w 2441362"/>
              <a:gd name="connsiteY2" fmla="*/ 1180214 h 2073349"/>
              <a:gd name="connsiteX3" fmla="*/ 2413591 w 2441362"/>
              <a:gd name="connsiteY3" fmla="*/ 1158949 h 2073349"/>
              <a:gd name="connsiteX4" fmla="*/ 2078587 w 2441362"/>
              <a:gd name="connsiteY4" fmla="*/ 809504 h 2073349"/>
              <a:gd name="connsiteX5" fmla="*/ 2441362 w 2441362"/>
              <a:gd name="connsiteY5" fmla="*/ 484813 h 2073349"/>
              <a:gd name="connsiteX6" fmla="*/ 2222681 w 2441362"/>
              <a:gd name="connsiteY6" fmla="*/ 269147 h 2073349"/>
              <a:gd name="connsiteX7" fmla="*/ 1983051 w 2441362"/>
              <a:gd name="connsiteY7" fmla="*/ 371188 h 2073349"/>
              <a:gd name="connsiteX8" fmla="*/ 1781033 w 2441362"/>
              <a:gd name="connsiteY8" fmla="*/ 174565 h 2073349"/>
              <a:gd name="connsiteX9" fmla="*/ 1626781 w 2441362"/>
              <a:gd name="connsiteY9" fmla="*/ 0 h 2073349"/>
              <a:gd name="connsiteX10" fmla="*/ 0 w 2441362"/>
              <a:gd name="connsiteY10" fmla="*/ 1913861 h 2073349"/>
              <a:gd name="connsiteX0" fmla="*/ 0 w 2441362"/>
              <a:gd name="connsiteY0" fmla="*/ 1913861 h 2073349"/>
              <a:gd name="connsiteX1" fmla="*/ 85060 w 2441362"/>
              <a:gd name="connsiteY1" fmla="*/ 2073349 h 2073349"/>
              <a:gd name="connsiteX2" fmla="*/ 2413591 w 2441362"/>
              <a:gd name="connsiteY2" fmla="*/ 1180214 h 2073349"/>
              <a:gd name="connsiteX3" fmla="*/ 2413591 w 2441362"/>
              <a:gd name="connsiteY3" fmla="*/ 1158949 h 2073349"/>
              <a:gd name="connsiteX4" fmla="*/ 2078587 w 2441362"/>
              <a:gd name="connsiteY4" fmla="*/ 809504 h 2073349"/>
              <a:gd name="connsiteX5" fmla="*/ 2441362 w 2441362"/>
              <a:gd name="connsiteY5" fmla="*/ 484813 h 2073349"/>
              <a:gd name="connsiteX6" fmla="*/ 2222681 w 2441362"/>
              <a:gd name="connsiteY6" fmla="*/ 269147 h 2073349"/>
              <a:gd name="connsiteX7" fmla="*/ 2078586 w 2441362"/>
              <a:gd name="connsiteY7" fmla="*/ 105057 h 2073349"/>
              <a:gd name="connsiteX8" fmla="*/ 1781033 w 2441362"/>
              <a:gd name="connsiteY8" fmla="*/ 174565 h 2073349"/>
              <a:gd name="connsiteX9" fmla="*/ 1626781 w 2441362"/>
              <a:gd name="connsiteY9" fmla="*/ 0 h 2073349"/>
              <a:gd name="connsiteX10" fmla="*/ 0 w 2441362"/>
              <a:gd name="connsiteY10" fmla="*/ 1913861 h 2073349"/>
              <a:gd name="connsiteX0" fmla="*/ 0 w 2441362"/>
              <a:gd name="connsiteY0" fmla="*/ 1971308 h 2130796"/>
              <a:gd name="connsiteX1" fmla="*/ 85060 w 2441362"/>
              <a:gd name="connsiteY1" fmla="*/ 2130796 h 2130796"/>
              <a:gd name="connsiteX2" fmla="*/ 2413591 w 2441362"/>
              <a:gd name="connsiteY2" fmla="*/ 1237661 h 2130796"/>
              <a:gd name="connsiteX3" fmla="*/ 2413591 w 2441362"/>
              <a:gd name="connsiteY3" fmla="*/ 1216396 h 2130796"/>
              <a:gd name="connsiteX4" fmla="*/ 2078587 w 2441362"/>
              <a:gd name="connsiteY4" fmla="*/ 866951 h 2130796"/>
              <a:gd name="connsiteX5" fmla="*/ 2441362 w 2441362"/>
              <a:gd name="connsiteY5" fmla="*/ 542260 h 2130796"/>
              <a:gd name="connsiteX6" fmla="*/ 2222681 w 2441362"/>
              <a:gd name="connsiteY6" fmla="*/ 326594 h 2130796"/>
              <a:gd name="connsiteX7" fmla="*/ 2078586 w 2441362"/>
              <a:gd name="connsiteY7" fmla="*/ 162504 h 2130796"/>
              <a:gd name="connsiteX8" fmla="*/ 1903863 w 2441362"/>
              <a:gd name="connsiteY8" fmla="*/ 0 h 2130796"/>
              <a:gd name="connsiteX9" fmla="*/ 1626781 w 2441362"/>
              <a:gd name="connsiteY9" fmla="*/ 57447 h 2130796"/>
              <a:gd name="connsiteX10" fmla="*/ 0 w 2441362"/>
              <a:gd name="connsiteY10" fmla="*/ 1971308 h 2130796"/>
              <a:gd name="connsiteX0" fmla="*/ 0 w 2441362"/>
              <a:gd name="connsiteY0" fmla="*/ 2003017 h 2162505"/>
              <a:gd name="connsiteX1" fmla="*/ 85060 w 2441362"/>
              <a:gd name="connsiteY1" fmla="*/ 2162505 h 2162505"/>
              <a:gd name="connsiteX2" fmla="*/ 2413591 w 2441362"/>
              <a:gd name="connsiteY2" fmla="*/ 1269370 h 2162505"/>
              <a:gd name="connsiteX3" fmla="*/ 2413591 w 2441362"/>
              <a:gd name="connsiteY3" fmla="*/ 1248105 h 2162505"/>
              <a:gd name="connsiteX4" fmla="*/ 2078587 w 2441362"/>
              <a:gd name="connsiteY4" fmla="*/ 898660 h 2162505"/>
              <a:gd name="connsiteX5" fmla="*/ 2441362 w 2441362"/>
              <a:gd name="connsiteY5" fmla="*/ 573969 h 2162505"/>
              <a:gd name="connsiteX6" fmla="*/ 2222681 w 2441362"/>
              <a:gd name="connsiteY6" fmla="*/ 358303 h 2162505"/>
              <a:gd name="connsiteX7" fmla="*/ 2078586 w 2441362"/>
              <a:gd name="connsiteY7" fmla="*/ 194213 h 2162505"/>
              <a:gd name="connsiteX8" fmla="*/ 1903863 w 2441362"/>
              <a:gd name="connsiteY8" fmla="*/ 31709 h 2162505"/>
              <a:gd name="connsiteX9" fmla="*/ 1626781 w 2441362"/>
              <a:gd name="connsiteY9" fmla="*/ 89156 h 2162505"/>
              <a:gd name="connsiteX10" fmla="*/ 0 w 2441362"/>
              <a:gd name="connsiteY10" fmla="*/ 2003017 h 2162505"/>
              <a:gd name="connsiteX0" fmla="*/ 0 w 2413591"/>
              <a:gd name="connsiteY0" fmla="*/ 2003017 h 2162505"/>
              <a:gd name="connsiteX1" fmla="*/ 85060 w 2413591"/>
              <a:gd name="connsiteY1" fmla="*/ 2162505 h 2162505"/>
              <a:gd name="connsiteX2" fmla="*/ 2413591 w 2413591"/>
              <a:gd name="connsiteY2" fmla="*/ 1269370 h 2162505"/>
              <a:gd name="connsiteX3" fmla="*/ 2413591 w 2413591"/>
              <a:gd name="connsiteY3" fmla="*/ 1248105 h 2162505"/>
              <a:gd name="connsiteX4" fmla="*/ 2078587 w 2413591"/>
              <a:gd name="connsiteY4" fmla="*/ 898660 h 2162505"/>
              <a:gd name="connsiteX5" fmla="*/ 2243470 w 2413591"/>
              <a:gd name="connsiteY5" fmla="*/ 703623 h 2162505"/>
              <a:gd name="connsiteX6" fmla="*/ 2222681 w 2413591"/>
              <a:gd name="connsiteY6" fmla="*/ 358303 h 2162505"/>
              <a:gd name="connsiteX7" fmla="*/ 2078586 w 2413591"/>
              <a:gd name="connsiteY7" fmla="*/ 194213 h 2162505"/>
              <a:gd name="connsiteX8" fmla="*/ 1903863 w 2413591"/>
              <a:gd name="connsiteY8" fmla="*/ 31709 h 2162505"/>
              <a:gd name="connsiteX9" fmla="*/ 1626781 w 2413591"/>
              <a:gd name="connsiteY9" fmla="*/ 89156 h 2162505"/>
              <a:gd name="connsiteX10" fmla="*/ 0 w 2413591"/>
              <a:gd name="connsiteY10" fmla="*/ 2003017 h 2162505"/>
              <a:gd name="connsiteX0" fmla="*/ 0 w 2413591"/>
              <a:gd name="connsiteY0" fmla="*/ 2003017 h 2162505"/>
              <a:gd name="connsiteX1" fmla="*/ 85060 w 2413591"/>
              <a:gd name="connsiteY1" fmla="*/ 2162505 h 2162505"/>
              <a:gd name="connsiteX2" fmla="*/ 2413591 w 2413591"/>
              <a:gd name="connsiteY2" fmla="*/ 1269370 h 2162505"/>
              <a:gd name="connsiteX3" fmla="*/ 2413591 w 2413591"/>
              <a:gd name="connsiteY3" fmla="*/ 1248105 h 2162505"/>
              <a:gd name="connsiteX4" fmla="*/ 2078587 w 2413591"/>
              <a:gd name="connsiteY4" fmla="*/ 898660 h 2162505"/>
              <a:gd name="connsiteX5" fmla="*/ 2243470 w 2413591"/>
              <a:gd name="connsiteY5" fmla="*/ 703623 h 2162505"/>
              <a:gd name="connsiteX6" fmla="*/ 2038436 w 2413591"/>
              <a:gd name="connsiteY6" fmla="*/ 515252 h 2162505"/>
              <a:gd name="connsiteX7" fmla="*/ 2078586 w 2413591"/>
              <a:gd name="connsiteY7" fmla="*/ 194213 h 2162505"/>
              <a:gd name="connsiteX8" fmla="*/ 1903863 w 2413591"/>
              <a:gd name="connsiteY8" fmla="*/ 31709 h 2162505"/>
              <a:gd name="connsiteX9" fmla="*/ 1626781 w 2413591"/>
              <a:gd name="connsiteY9" fmla="*/ 89156 h 2162505"/>
              <a:gd name="connsiteX10" fmla="*/ 0 w 2413591"/>
              <a:gd name="connsiteY10" fmla="*/ 2003017 h 2162505"/>
              <a:gd name="connsiteX0" fmla="*/ 0 w 2413591"/>
              <a:gd name="connsiteY0" fmla="*/ 2003017 h 2162505"/>
              <a:gd name="connsiteX1" fmla="*/ 85060 w 2413591"/>
              <a:gd name="connsiteY1" fmla="*/ 2162505 h 2162505"/>
              <a:gd name="connsiteX2" fmla="*/ 2413591 w 2413591"/>
              <a:gd name="connsiteY2" fmla="*/ 1269370 h 2162505"/>
              <a:gd name="connsiteX3" fmla="*/ 2413591 w 2413591"/>
              <a:gd name="connsiteY3" fmla="*/ 1248105 h 2162505"/>
              <a:gd name="connsiteX4" fmla="*/ 2078587 w 2413591"/>
              <a:gd name="connsiteY4" fmla="*/ 898660 h 2162505"/>
              <a:gd name="connsiteX5" fmla="*/ 2243470 w 2413591"/>
              <a:gd name="connsiteY5" fmla="*/ 703623 h 2162505"/>
              <a:gd name="connsiteX6" fmla="*/ 2038436 w 2413591"/>
              <a:gd name="connsiteY6" fmla="*/ 515252 h 2162505"/>
              <a:gd name="connsiteX7" fmla="*/ 1955756 w 2413591"/>
              <a:gd name="connsiteY7" fmla="*/ 439873 h 2162505"/>
              <a:gd name="connsiteX8" fmla="*/ 1903863 w 2413591"/>
              <a:gd name="connsiteY8" fmla="*/ 31709 h 2162505"/>
              <a:gd name="connsiteX9" fmla="*/ 1626781 w 2413591"/>
              <a:gd name="connsiteY9" fmla="*/ 89156 h 2162505"/>
              <a:gd name="connsiteX10" fmla="*/ 0 w 2413591"/>
              <a:gd name="connsiteY10" fmla="*/ 2003017 h 2162505"/>
              <a:gd name="connsiteX0" fmla="*/ 0 w 2413591"/>
              <a:gd name="connsiteY0" fmla="*/ 1915192 h 2074680"/>
              <a:gd name="connsiteX1" fmla="*/ 85060 w 2413591"/>
              <a:gd name="connsiteY1" fmla="*/ 2074680 h 2074680"/>
              <a:gd name="connsiteX2" fmla="*/ 2413591 w 2413591"/>
              <a:gd name="connsiteY2" fmla="*/ 1181545 h 2074680"/>
              <a:gd name="connsiteX3" fmla="*/ 2413591 w 2413591"/>
              <a:gd name="connsiteY3" fmla="*/ 1160280 h 2074680"/>
              <a:gd name="connsiteX4" fmla="*/ 2078587 w 2413591"/>
              <a:gd name="connsiteY4" fmla="*/ 810835 h 2074680"/>
              <a:gd name="connsiteX5" fmla="*/ 2243470 w 2413591"/>
              <a:gd name="connsiteY5" fmla="*/ 615798 h 2074680"/>
              <a:gd name="connsiteX6" fmla="*/ 2038436 w 2413591"/>
              <a:gd name="connsiteY6" fmla="*/ 427427 h 2074680"/>
              <a:gd name="connsiteX7" fmla="*/ 1955756 w 2413591"/>
              <a:gd name="connsiteY7" fmla="*/ 352048 h 2074680"/>
              <a:gd name="connsiteX8" fmla="*/ 2033517 w 2413591"/>
              <a:gd name="connsiteY8" fmla="*/ 264606 h 2074680"/>
              <a:gd name="connsiteX9" fmla="*/ 1626781 w 2413591"/>
              <a:gd name="connsiteY9" fmla="*/ 1331 h 2074680"/>
              <a:gd name="connsiteX10" fmla="*/ 0 w 2413591"/>
              <a:gd name="connsiteY10" fmla="*/ 1915192 h 2074680"/>
              <a:gd name="connsiteX0" fmla="*/ 0 w 2413591"/>
              <a:gd name="connsiteY0" fmla="*/ 1928757 h 2088245"/>
              <a:gd name="connsiteX1" fmla="*/ 85060 w 2413591"/>
              <a:gd name="connsiteY1" fmla="*/ 2088245 h 2088245"/>
              <a:gd name="connsiteX2" fmla="*/ 2413591 w 2413591"/>
              <a:gd name="connsiteY2" fmla="*/ 1195110 h 2088245"/>
              <a:gd name="connsiteX3" fmla="*/ 2413591 w 2413591"/>
              <a:gd name="connsiteY3" fmla="*/ 1173845 h 2088245"/>
              <a:gd name="connsiteX4" fmla="*/ 2078587 w 2413591"/>
              <a:gd name="connsiteY4" fmla="*/ 824400 h 2088245"/>
              <a:gd name="connsiteX5" fmla="*/ 2243470 w 2413591"/>
              <a:gd name="connsiteY5" fmla="*/ 629363 h 2088245"/>
              <a:gd name="connsiteX6" fmla="*/ 2038436 w 2413591"/>
              <a:gd name="connsiteY6" fmla="*/ 440992 h 2088245"/>
              <a:gd name="connsiteX7" fmla="*/ 1955756 w 2413591"/>
              <a:gd name="connsiteY7" fmla="*/ 365613 h 2088245"/>
              <a:gd name="connsiteX8" fmla="*/ 2033517 w 2413591"/>
              <a:gd name="connsiteY8" fmla="*/ 278171 h 2088245"/>
              <a:gd name="connsiteX9" fmla="*/ 1654077 w 2413591"/>
              <a:gd name="connsiteY9" fmla="*/ 1248 h 2088245"/>
              <a:gd name="connsiteX10" fmla="*/ 0 w 2413591"/>
              <a:gd name="connsiteY10" fmla="*/ 1928757 h 2088245"/>
              <a:gd name="connsiteX0" fmla="*/ 0 w 2413591"/>
              <a:gd name="connsiteY0" fmla="*/ 1928757 h 2088245"/>
              <a:gd name="connsiteX1" fmla="*/ 85060 w 2413591"/>
              <a:gd name="connsiteY1" fmla="*/ 2088245 h 2088245"/>
              <a:gd name="connsiteX2" fmla="*/ 2413591 w 2413591"/>
              <a:gd name="connsiteY2" fmla="*/ 1195110 h 2088245"/>
              <a:gd name="connsiteX3" fmla="*/ 2413591 w 2413591"/>
              <a:gd name="connsiteY3" fmla="*/ 1173845 h 2088245"/>
              <a:gd name="connsiteX4" fmla="*/ 2078587 w 2413591"/>
              <a:gd name="connsiteY4" fmla="*/ 824400 h 2088245"/>
              <a:gd name="connsiteX5" fmla="*/ 2243470 w 2413591"/>
              <a:gd name="connsiteY5" fmla="*/ 629363 h 2088245"/>
              <a:gd name="connsiteX6" fmla="*/ 2038436 w 2413591"/>
              <a:gd name="connsiteY6" fmla="*/ 440992 h 2088245"/>
              <a:gd name="connsiteX7" fmla="*/ 1955756 w 2413591"/>
              <a:gd name="connsiteY7" fmla="*/ 365613 h 2088245"/>
              <a:gd name="connsiteX8" fmla="*/ 2014467 w 2413591"/>
              <a:gd name="connsiteY8" fmla="*/ 278171 h 2088245"/>
              <a:gd name="connsiteX9" fmla="*/ 1654077 w 2413591"/>
              <a:gd name="connsiteY9" fmla="*/ 1248 h 2088245"/>
              <a:gd name="connsiteX10" fmla="*/ 0 w 2413591"/>
              <a:gd name="connsiteY10" fmla="*/ 1928757 h 2088245"/>
              <a:gd name="connsiteX0" fmla="*/ 0 w 2642191"/>
              <a:gd name="connsiteY0" fmla="*/ 2100207 h 2100207"/>
              <a:gd name="connsiteX1" fmla="*/ 313660 w 2642191"/>
              <a:gd name="connsiteY1" fmla="*/ 2088245 h 2100207"/>
              <a:gd name="connsiteX2" fmla="*/ 2642191 w 2642191"/>
              <a:gd name="connsiteY2" fmla="*/ 1195110 h 2100207"/>
              <a:gd name="connsiteX3" fmla="*/ 2642191 w 2642191"/>
              <a:gd name="connsiteY3" fmla="*/ 1173845 h 2100207"/>
              <a:gd name="connsiteX4" fmla="*/ 2307187 w 2642191"/>
              <a:gd name="connsiteY4" fmla="*/ 824400 h 2100207"/>
              <a:gd name="connsiteX5" fmla="*/ 2472070 w 2642191"/>
              <a:gd name="connsiteY5" fmla="*/ 629363 h 2100207"/>
              <a:gd name="connsiteX6" fmla="*/ 2267036 w 2642191"/>
              <a:gd name="connsiteY6" fmla="*/ 440992 h 2100207"/>
              <a:gd name="connsiteX7" fmla="*/ 2184356 w 2642191"/>
              <a:gd name="connsiteY7" fmla="*/ 365613 h 2100207"/>
              <a:gd name="connsiteX8" fmla="*/ 2243067 w 2642191"/>
              <a:gd name="connsiteY8" fmla="*/ 278171 h 2100207"/>
              <a:gd name="connsiteX9" fmla="*/ 1882677 w 2642191"/>
              <a:gd name="connsiteY9" fmla="*/ 1248 h 2100207"/>
              <a:gd name="connsiteX10" fmla="*/ 0 w 2642191"/>
              <a:gd name="connsiteY10" fmla="*/ 2100207 h 2100207"/>
              <a:gd name="connsiteX0" fmla="*/ 0 w 2642191"/>
              <a:gd name="connsiteY0" fmla="*/ 2100207 h 2197782"/>
              <a:gd name="connsiteX1" fmla="*/ 94585 w 2642191"/>
              <a:gd name="connsiteY1" fmla="*/ 2197782 h 2197782"/>
              <a:gd name="connsiteX2" fmla="*/ 2642191 w 2642191"/>
              <a:gd name="connsiteY2" fmla="*/ 1195110 h 2197782"/>
              <a:gd name="connsiteX3" fmla="*/ 2642191 w 2642191"/>
              <a:gd name="connsiteY3" fmla="*/ 1173845 h 2197782"/>
              <a:gd name="connsiteX4" fmla="*/ 2307187 w 2642191"/>
              <a:gd name="connsiteY4" fmla="*/ 824400 h 2197782"/>
              <a:gd name="connsiteX5" fmla="*/ 2472070 w 2642191"/>
              <a:gd name="connsiteY5" fmla="*/ 629363 h 2197782"/>
              <a:gd name="connsiteX6" fmla="*/ 2267036 w 2642191"/>
              <a:gd name="connsiteY6" fmla="*/ 440992 h 2197782"/>
              <a:gd name="connsiteX7" fmla="*/ 2184356 w 2642191"/>
              <a:gd name="connsiteY7" fmla="*/ 365613 h 2197782"/>
              <a:gd name="connsiteX8" fmla="*/ 2243067 w 2642191"/>
              <a:gd name="connsiteY8" fmla="*/ 278171 h 2197782"/>
              <a:gd name="connsiteX9" fmla="*/ 1882677 w 2642191"/>
              <a:gd name="connsiteY9" fmla="*/ 1248 h 2197782"/>
              <a:gd name="connsiteX10" fmla="*/ 0 w 2642191"/>
              <a:gd name="connsiteY10" fmla="*/ 2100207 h 2197782"/>
              <a:gd name="connsiteX0" fmla="*/ 0 w 2685053"/>
              <a:gd name="connsiteY0" fmla="*/ 2071632 h 2197782"/>
              <a:gd name="connsiteX1" fmla="*/ 137447 w 2685053"/>
              <a:gd name="connsiteY1" fmla="*/ 2197782 h 2197782"/>
              <a:gd name="connsiteX2" fmla="*/ 2685053 w 2685053"/>
              <a:gd name="connsiteY2" fmla="*/ 1195110 h 2197782"/>
              <a:gd name="connsiteX3" fmla="*/ 2685053 w 2685053"/>
              <a:gd name="connsiteY3" fmla="*/ 1173845 h 2197782"/>
              <a:gd name="connsiteX4" fmla="*/ 2350049 w 2685053"/>
              <a:gd name="connsiteY4" fmla="*/ 824400 h 2197782"/>
              <a:gd name="connsiteX5" fmla="*/ 2514932 w 2685053"/>
              <a:gd name="connsiteY5" fmla="*/ 629363 h 2197782"/>
              <a:gd name="connsiteX6" fmla="*/ 2309898 w 2685053"/>
              <a:gd name="connsiteY6" fmla="*/ 440992 h 2197782"/>
              <a:gd name="connsiteX7" fmla="*/ 2227218 w 2685053"/>
              <a:gd name="connsiteY7" fmla="*/ 365613 h 2197782"/>
              <a:gd name="connsiteX8" fmla="*/ 2285929 w 2685053"/>
              <a:gd name="connsiteY8" fmla="*/ 278171 h 2197782"/>
              <a:gd name="connsiteX9" fmla="*/ 1925539 w 2685053"/>
              <a:gd name="connsiteY9" fmla="*/ 1248 h 2197782"/>
              <a:gd name="connsiteX10" fmla="*/ 0 w 2685053"/>
              <a:gd name="connsiteY10" fmla="*/ 2071632 h 219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85053" h="2197782">
                <a:moveTo>
                  <a:pt x="0" y="2071632"/>
                </a:moveTo>
                <a:lnTo>
                  <a:pt x="137447" y="2197782"/>
                </a:lnTo>
                <a:lnTo>
                  <a:pt x="2685053" y="1195110"/>
                </a:lnTo>
                <a:lnTo>
                  <a:pt x="2685053" y="1173845"/>
                </a:lnTo>
                <a:lnTo>
                  <a:pt x="2350049" y="824400"/>
                </a:lnTo>
                <a:lnTo>
                  <a:pt x="2514932" y="629363"/>
                </a:lnTo>
                <a:lnTo>
                  <a:pt x="2309898" y="440992"/>
                </a:lnTo>
                <a:lnTo>
                  <a:pt x="2227218" y="365613"/>
                </a:lnTo>
                <a:lnTo>
                  <a:pt x="2285929" y="278171"/>
                </a:lnTo>
                <a:cubicBezTo>
                  <a:pt x="2207216" y="188138"/>
                  <a:pt x="2017900" y="-17901"/>
                  <a:pt x="1925539" y="1248"/>
                </a:cubicBezTo>
                <a:lnTo>
                  <a:pt x="0" y="2071632"/>
                </a:lnTo>
                <a:close/>
              </a:path>
            </a:pathLst>
          </a:custGeom>
          <a:solidFill>
            <a:schemeClr val="bg2">
              <a:lumMod val="90000"/>
              <a:alpha val="75000"/>
            </a:schemeClr>
          </a:solidFill>
          <a:ln w="349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Rectángulo redondeado 20"/>
          <p:cNvSpPr/>
          <p:nvPr/>
        </p:nvSpPr>
        <p:spPr>
          <a:xfrm rot="13572995">
            <a:off x="4104081" y="4367316"/>
            <a:ext cx="697723" cy="169694"/>
          </a:xfrm>
          <a:prstGeom prst="roundRect">
            <a:avLst/>
          </a:prstGeom>
          <a:solidFill>
            <a:srgbClr val="FF0000">
              <a:alpha val="75000"/>
            </a:srgbClr>
          </a:solidFill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sp>
        <p:nvSpPr>
          <p:cNvPr id="26" name="Rectángulo 25"/>
          <p:cNvSpPr/>
          <p:nvPr/>
        </p:nvSpPr>
        <p:spPr>
          <a:xfrm rot="3091581">
            <a:off x="978022" y="5885625"/>
            <a:ext cx="1172918" cy="338659"/>
          </a:xfrm>
          <a:custGeom>
            <a:avLst/>
            <a:gdLst>
              <a:gd name="connsiteX0" fmla="*/ 0 w 774240"/>
              <a:gd name="connsiteY0" fmla="*/ 0 h 286707"/>
              <a:gd name="connsiteX1" fmla="*/ 774240 w 774240"/>
              <a:gd name="connsiteY1" fmla="*/ 0 h 286707"/>
              <a:gd name="connsiteX2" fmla="*/ 774240 w 774240"/>
              <a:gd name="connsiteY2" fmla="*/ 286707 h 286707"/>
              <a:gd name="connsiteX3" fmla="*/ 0 w 774240"/>
              <a:gd name="connsiteY3" fmla="*/ 286707 h 286707"/>
              <a:gd name="connsiteX4" fmla="*/ 0 w 774240"/>
              <a:gd name="connsiteY4" fmla="*/ 0 h 286707"/>
              <a:gd name="connsiteX0" fmla="*/ 0 w 774240"/>
              <a:gd name="connsiteY0" fmla="*/ 51952 h 338659"/>
              <a:gd name="connsiteX1" fmla="*/ 739485 w 774240"/>
              <a:gd name="connsiteY1" fmla="*/ 0 h 338659"/>
              <a:gd name="connsiteX2" fmla="*/ 774240 w 774240"/>
              <a:gd name="connsiteY2" fmla="*/ 338659 h 338659"/>
              <a:gd name="connsiteX3" fmla="*/ 0 w 774240"/>
              <a:gd name="connsiteY3" fmla="*/ 338659 h 338659"/>
              <a:gd name="connsiteX4" fmla="*/ 0 w 774240"/>
              <a:gd name="connsiteY4" fmla="*/ 51952 h 338659"/>
              <a:gd name="connsiteX0" fmla="*/ 0 w 1060360"/>
              <a:gd name="connsiteY0" fmla="*/ 10115 h 338659"/>
              <a:gd name="connsiteX1" fmla="*/ 1025605 w 1060360"/>
              <a:gd name="connsiteY1" fmla="*/ 0 h 338659"/>
              <a:gd name="connsiteX2" fmla="*/ 1060360 w 1060360"/>
              <a:gd name="connsiteY2" fmla="*/ 338659 h 338659"/>
              <a:gd name="connsiteX3" fmla="*/ 286120 w 1060360"/>
              <a:gd name="connsiteY3" fmla="*/ 338659 h 338659"/>
              <a:gd name="connsiteX4" fmla="*/ 0 w 1060360"/>
              <a:gd name="connsiteY4" fmla="*/ 10115 h 338659"/>
              <a:gd name="connsiteX0" fmla="*/ 112558 w 1172918"/>
              <a:gd name="connsiteY0" fmla="*/ 10115 h 338659"/>
              <a:gd name="connsiteX1" fmla="*/ 1138163 w 1172918"/>
              <a:gd name="connsiteY1" fmla="*/ 0 h 338659"/>
              <a:gd name="connsiteX2" fmla="*/ 1172918 w 1172918"/>
              <a:gd name="connsiteY2" fmla="*/ 338659 h 338659"/>
              <a:gd name="connsiteX3" fmla="*/ 0 w 1172918"/>
              <a:gd name="connsiteY3" fmla="*/ 335120 h 338659"/>
              <a:gd name="connsiteX4" fmla="*/ 112558 w 1172918"/>
              <a:gd name="connsiteY4" fmla="*/ 10115 h 338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918" h="338659">
                <a:moveTo>
                  <a:pt x="112558" y="10115"/>
                </a:moveTo>
                <a:lnTo>
                  <a:pt x="1138163" y="0"/>
                </a:lnTo>
                <a:lnTo>
                  <a:pt x="1172918" y="338659"/>
                </a:lnTo>
                <a:lnTo>
                  <a:pt x="0" y="335120"/>
                </a:lnTo>
                <a:lnTo>
                  <a:pt x="112558" y="1011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75000"/>
            </a:schemeClr>
          </a:solidFill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>
              <a:solidFill>
                <a:schemeClr val="lt1"/>
              </a:solidFill>
            </a:endParaRPr>
          </a:p>
        </p:txBody>
      </p:sp>
      <p:sp>
        <p:nvSpPr>
          <p:cNvPr id="5" name="Forma libre 4"/>
          <p:cNvSpPr/>
          <p:nvPr/>
        </p:nvSpPr>
        <p:spPr>
          <a:xfrm>
            <a:off x="28323" y="5738638"/>
            <a:ext cx="1739839" cy="1801115"/>
          </a:xfrm>
          <a:custGeom>
            <a:avLst/>
            <a:gdLst>
              <a:gd name="connsiteX0" fmla="*/ 0 w 1916935"/>
              <a:gd name="connsiteY0" fmla="*/ 804232 h 2104222"/>
              <a:gd name="connsiteX1" fmla="*/ 716096 w 1916935"/>
              <a:gd name="connsiteY1" fmla="*/ 77118 h 2104222"/>
              <a:gd name="connsiteX2" fmla="*/ 1002535 w 1916935"/>
              <a:gd name="connsiteY2" fmla="*/ 0 h 2104222"/>
              <a:gd name="connsiteX3" fmla="*/ 1916935 w 1916935"/>
              <a:gd name="connsiteY3" fmla="*/ 1123721 h 2104222"/>
              <a:gd name="connsiteX4" fmla="*/ 969484 w 1916935"/>
              <a:gd name="connsiteY4" fmla="*/ 1994053 h 2104222"/>
              <a:gd name="connsiteX5" fmla="*/ 936433 w 1916935"/>
              <a:gd name="connsiteY5" fmla="*/ 2104222 h 2104222"/>
              <a:gd name="connsiteX0" fmla="*/ 0 w 1762699"/>
              <a:gd name="connsiteY0" fmla="*/ 804232 h 2104222"/>
              <a:gd name="connsiteX1" fmla="*/ 716096 w 1762699"/>
              <a:gd name="connsiteY1" fmla="*/ 77118 h 2104222"/>
              <a:gd name="connsiteX2" fmla="*/ 1002535 w 1762699"/>
              <a:gd name="connsiteY2" fmla="*/ 0 h 2104222"/>
              <a:gd name="connsiteX3" fmla="*/ 1762699 w 1762699"/>
              <a:gd name="connsiteY3" fmla="*/ 980502 h 2104222"/>
              <a:gd name="connsiteX4" fmla="*/ 969484 w 1762699"/>
              <a:gd name="connsiteY4" fmla="*/ 1994053 h 2104222"/>
              <a:gd name="connsiteX5" fmla="*/ 936433 w 1762699"/>
              <a:gd name="connsiteY5" fmla="*/ 2104222 h 2104222"/>
              <a:gd name="connsiteX0" fmla="*/ 0 w 1762699"/>
              <a:gd name="connsiteY0" fmla="*/ 804232 h 1994053"/>
              <a:gd name="connsiteX1" fmla="*/ 716096 w 1762699"/>
              <a:gd name="connsiteY1" fmla="*/ 77118 h 1994053"/>
              <a:gd name="connsiteX2" fmla="*/ 1002535 w 1762699"/>
              <a:gd name="connsiteY2" fmla="*/ 0 h 1994053"/>
              <a:gd name="connsiteX3" fmla="*/ 1762699 w 1762699"/>
              <a:gd name="connsiteY3" fmla="*/ 980502 h 1994053"/>
              <a:gd name="connsiteX4" fmla="*/ 969484 w 1762699"/>
              <a:gd name="connsiteY4" fmla="*/ 1994053 h 1994053"/>
              <a:gd name="connsiteX5" fmla="*/ 749146 w 1762699"/>
              <a:gd name="connsiteY5" fmla="*/ 1994053 h 1994053"/>
              <a:gd name="connsiteX0" fmla="*/ 0 w 1762699"/>
              <a:gd name="connsiteY0" fmla="*/ 804232 h 1994053"/>
              <a:gd name="connsiteX1" fmla="*/ 716096 w 1762699"/>
              <a:gd name="connsiteY1" fmla="*/ 77118 h 1994053"/>
              <a:gd name="connsiteX2" fmla="*/ 1002535 w 1762699"/>
              <a:gd name="connsiteY2" fmla="*/ 0 h 1994053"/>
              <a:gd name="connsiteX3" fmla="*/ 1762699 w 1762699"/>
              <a:gd name="connsiteY3" fmla="*/ 980502 h 1994053"/>
              <a:gd name="connsiteX4" fmla="*/ 782197 w 1762699"/>
              <a:gd name="connsiteY4" fmla="*/ 1817784 h 1994053"/>
              <a:gd name="connsiteX5" fmla="*/ 749146 w 1762699"/>
              <a:gd name="connsiteY5" fmla="*/ 1994053 h 1994053"/>
              <a:gd name="connsiteX0" fmla="*/ 0 w 1762699"/>
              <a:gd name="connsiteY0" fmla="*/ 804232 h 1949985"/>
              <a:gd name="connsiteX1" fmla="*/ 716096 w 1762699"/>
              <a:gd name="connsiteY1" fmla="*/ 77118 h 1949985"/>
              <a:gd name="connsiteX2" fmla="*/ 1002535 w 1762699"/>
              <a:gd name="connsiteY2" fmla="*/ 0 h 1949985"/>
              <a:gd name="connsiteX3" fmla="*/ 1762699 w 1762699"/>
              <a:gd name="connsiteY3" fmla="*/ 980502 h 1949985"/>
              <a:gd name="connsiteX4" fmla="*/ 782197 w 1762699"/>
              <a:gd name="connsiteY4" fmla="*/ 1817784 h 1949985"/>
              <a:gd name="connsiteX5" fmla="*/ 583893 w 1762699"/>
              <a:gd name="connsiteY5" fmla="*/ 1949985 h 1949985"/>
              <a:gd name="connsiteX0" fmla="*/ 0 w 1762699"/>
              <a:gd name="connsiteY0" fmla="*/ 787563 h 1933316"/>
              <a:gd name="connsiteX1" fmla="*/ 716096 w 1762699"/>
              <a:gd name="connsiteY1" fmla="*/ 60449 h 1933316"/>
              <a:gd name="connsiteX2" fmla="*/ 957292 w 1762699"/>
              <a:gd name="connsiteY2" fmla="*/ 0 h 1933316"/>
              <a:gd name="connsiteX3" fmla="*/ 1762699 w 1762699"/>
              <a:gd name="connsiteY3" fmla="*/ 963833 h 1933316"/>
              <a:gd name="connsiteX4" fmla="*/ 782197 w 1762699"/>
              <a:gd name="connsiteY4" fmla="*/ 1801115 h 1933316"/>
              <a:gd name="connsiteX5" fmla="*/ 583893 w 1762699"/>
              <a:gd name="connsiteY5" fmla="*/ 1933316 h 1933316"/>
              <a:gd name="connsiteX0" fmla="*/ 0 w 1762699"/>
              <a:gd name="connsiteY0" fmla="*/ 787563 h 1952366"/>
              <a:gd name="connsiteX1" fmla="*/ 716096 w 1762699"/>
              <a:gd name="connsiteY1" fmla="*/ 60449 h 1952366"/>
              <a:gd name="connsiteX2" fmla="*/ 957292 w 1762699"/>
              <a:gd name="connsiteY2" fmla="*/ 0 h 1952366"/>
              <a:gd name="connsiteX3" fmla="*/ 1762699 w 1762699"/>
              <a:gd name="connsiteY3" fmla="*/ 963833 h 1952366"/>
              <a:gd name="connsiteX4" fmla="*/ 782197 w 1762699"/>
              <a:gd name="connsiteY4" fmla="*/ 1801115 h 1952366"/>
              <a:gd name="connsiteX5" fmla="*/ 679143 w 1762699"/>
              <a:gd name="connsiteY5" fmla="*/ 1952366 h 1952366"/>
              <a:gd name="connsiteX0" fmla="*/ 0 w 1762699"/>
              <a:gd name="connsiteY0" fmla="*/ 787563 h 1976611"/>
              <a:gd name="connsiteX1" fmla="*/ 716096 w 1762699"/>
              <a:gd name="connsiteY1" fmla="*/ 60449 h 1976611"/>
              <a:gd name="connsiteX2" fmla="*/ 957292 w 1762699"/>
              <a:gd name="connsiteY2" fmla="*/ 0 h 1976611"/>
              <a:gd name="connsiteX3" fmla="*/ 1762699 w 1762699"/>
              <a:gd name="connsiteY3" fmla="*/ 963833 h 1976611"/>
              <a:gd name="connsiteX4" fmla="*/ 782197 w 1762699"/>
              <a:gd name="connsiteY4" fmla="*/ 1801115 h 1976611"/>
              <a:gd name="connsiteX5" fmla="*/ 679143 w 1762699"/>
              <a:gd name="connsiteY5" fmla="*/ 1952366 h 1976611"/>
              <a:gd name="connsiteX6" fmla="*/ 670177 w 1762699"/>
              <a:gd name="connsiteY6" fmla="*/ 1976611 h 1976611"/>
              <a:gd name="connsiteX0" fmla="*/ 0 w 1762699"/>
              <a:gd name="connsiteY0" fmla="*/ 787563 h 1952366"/>
              <a:gd name="connsiteX1" fmla="*/ 716096 w 1762699"/>
              <a:gd name="connsiteY1" fmla="*/ 60449 h 1952366"/>
              <a:gd name="connsiteX2" fmla="*/ 957292 w 1762699"/>
              <a:gd name="connsiteY2" fmla="*/ 0 h 1952366"/>
              <a:gd name="connsiteX3" fmla="*/ 1762699 w 1762699"/>
              <a:gd name="connsiteY3" fmla="*/ 963833 h 1952366"/>
              <a:gd name="connsiteX4" fmla="*/ 782197 w 1762699"/>
              <a:gd name="connsiteY4" fmla="*/ 1801115 h 1952366"/>
              <a:gd name="connsiteX5" fmla="*/ 679143 w 1762699"/>
              <a:gd name="connsiteY5" fmla="*/ 1952366 h 1952366"/>
              <a:gd name="connsiteX0" fmla="*/ 0 w 1762699"/>
              <a:gd name="connsiteY0" fmla="*/ 787563 h 1801115"/>
              <a:gd name="connsiteX1" fmla="*/ 716096 w 1762699"/>
              <a:gd name="connsiteY1" fmla="*/ 60449 h 1801115"/>
              <a:gd name="connsiteX2" fmla="*/ 957292 w 1762699"/>
              <a:gd name="connsiteY2" fmla="*/ 0 h 1801115"/>
              <a:gd name="connsiteX3" fmla="*/ 1762699 w 1762699"/>
              <a:gd name="connsiteY3" fmla="*/ 963833 h 1801115"/>
              <a:gd name="connsiteX4" fmla="*/ 782197 w 1762699"/>
              <a:gd name="connsiteY4" fmla="*/ 1801115 h 1801115"/>
              <a:gd name="connsiteX0" fmla="*/ 0 w 1739839"/>
              <a:gd name="connsiteY0" fmla="*/ 787563 h 1801115"/>
              <a:gd name="connsiteX1" fmla="*/ 716096 w 1739839"/>
              <a:gd name="connsiteY1" fmla="*/ 60449 h 1801115"/>
              <a:gd name="connsiteX2" fmla="*/ 957292 w 1739839"/>
              <a:gd name="connsiteY2" fmla="*/ 0 h 1801115"/>
              <a:gd name="connsiteX3" fmla="*/ 1739839 w 1739839"/>
              <a:gd name="connsiteY3" fmla="*/ 933353 h 1801115"/>
              <a:gd name="connsiteX4" fmla="*/ 782197 w 1739839"/>
              <a:gd name="connsiteY4" fmla="*/ 1801115 h 180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9839" h="1801115">
                <a:moveTo>
                  <a:pt x="0" y="787563"/>
                </a:moveTo>
                <a:lnTo>
                  <a:pt x="716096" y="60449"/>
                </a:lnTo>
                <a:lnTo>
                  <a:pt x="957292" y="0"/>
                </a:lnTo>
                <a:lnTo>
                  <a:pt x="1739839" y="933353"/>
                </a:lnTo>
                <a:lnTo>
                  <a:pt x="782197" y="1801115"/>
                </a:lnTo>
              </a:path>
            </a:pathLst>
          </a:custGeom>
          <a:noFill/>
          <a:ln w="444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" name="Forma libre 6"/>
          <p:cNvSpPr/>
          <p:nvPr/>
        </p:nvSpPr>
        <p:spPr>
          <a:xfrm>
            <a:off x="3559967" y="3838575"/>
            <a:ext cx="573882" cy="619126"/>
          </a:xfrm>
          <a:custGeom>
            <a:avLst/>
            <a:gdLst>
              <a:gd name="connsiteX0" fmla="*/ 261938 w 571500"/>
              <a:gd name="connsiteY0" fmla="*/ 631032 h 631032"/>
              <a:gd name="connsiteX1" fmla="*/ 571500 w 571500"/>
              <a:gd name="connsiteY1" fmla="*/ 364332 h 631032"/>
              <a:gd name="connsiteX2" fmla="*/ 230982 w 571500"/>
              <a:gd name="connsiteY2" fmla="*/ 0 h 631032"/>
              <a:gd name="connsiteX3" fmla="*/ 0 w 571500"/>
              <a:gd name="connsiteY3" fmla="*/ 211932 h 631032"/>
              <a:gd name="connsiteX4" fmla="*/ 261938 w 571500"/>
              <a:gd name="connsiteY4" fmla="*/ 631032 h 631032"/>
              <a:gd name="connsiteX0" fmla="*/ 261938 w 571500"/>
              <a:gd name="connsiteY0" fmla="*/ 623888 h 623888"/>
              <a:gd name="connsiteX1" fmla="*/ 571500 w 571500"/>
              <a:gd name="connsiteY1" fmla="*/ 357188 h 623888"/>
              <a:gd name="connsiteX2" fmla="*/ 192882 w 571500"/>
              <a:gd name="connsiteY2" fmla="*/ 0 h 623888"/>
              <a:gd name="connsiteX3" fmla="*/ 0 w 571500"/>
              <a:gd name="connsiteY3" fmla="*/ 204788 h 623888"/>
              <a:gd name="connsiteX4" fmla="*/ 261938 w 571500"/>
              <a:gd name="connsiteY4" fmla="*/ 623888 h 623888"/>
              <a:gd name="connsiteX0" fmla="*/ 261938 w 538163"/>
              <a:gd name="connsiteY0" fmla="*/ 623888 h 623888"/>
              <a:gd name="connsiteX1" fmla="*/ 538163 w 538163"/>
              <a:gd name="connsiteY1" fmla="*/ 376238 h 623888"/>
              <a:gd name="connsiteX2" fmla="*/ 192882 w 538163"/>
              <a:gd name="connsiteY2" fmla="*/ 0 h 623888"/>
              <a:gd name="connsiteX3" fmla="*/ 0 w 538163"/>
              <a:gd name="connsiteY3" fmla="*/ 204788 h 623888"/>
              <a:gd name="connsiteX4" fmla="*/ 261938 w 538163"/>
              <a:gd name="connsiteY4" fmla="*/ 623888 h 623888"/>
              <a:gd name="connsiteX0" fmla="*/ 261938 w 538163"/>
              <a:gd name="connsiteY0" fmla="*/ 611982 h 611982"/>
              <a:gd name="connsiteX1" fmla="*/ 538163 w 538163"/>
              <a:gd name="connsiteY1" fmla="*/ 364332 h 611982"/>
              <a:gd name="connsiteX2" fmla="*/ 178594 w 538163"/>
              <a:gd name="connsiteY2" fmla="*/ 0 h 611982"/>
              <a:gd name="connsiteX3" fmla="*/ 0 w 538163"/>
              <a:gd name="connsiteY3" fmla="*/ 192882 h 611982"/>
              <a:gd name="connsiteX4" fmla="*/ 261938 w 538163"/>
              <a:gd name="connsiteY4" fmla="*/ 611982 h 611982"/>
              <a:gd name="connsiteX0" fmla="*/ 261938 w 526257"/>
              <a:gd name="connsiteY0" fmla="*/ 611982 h 611982"/>
              <a:gd name="connsiteX1" fmla="*/ 526257 w 526257"/>
              <a:gd name="connsiteY1" fmla="*/ 376239 h 611982"/>
              <a:gd name="connsiteX2" fmla="*/ 178594 w 526257"/>
              <a:gd name="connsiteY2" fmla="*/ 0 h 611982"/>
              <a:gd name="connsiteX3" fmla="*/ 0 w 526257"/>
              <a:gd name="connsiteY3" fmla="*/ 192882 h 611982"/>
              <a:gd name="connsiteX4" fmla="*/ 261938 w 526257"/>
              <a:gd name="connsiteY4" fmla="*/ 611982 h 611982"/>
              <a:gd name="connsiteX0" fmla="*/ 261938 w 526257"/>
              <a:gd name="connsiteY0" fmla="*/ 623888 h 623888"/>
              <a:gd name="connsiteX1" fmla="*/ 526257 w 526257"/>
              <a:gd name="connsiteY1" fmla="*/ 388145 h 623888"/>
              <a:gd name="connsiteX2" fmla="*/ 200025 w 526257"/>
              <a:gd name="connsiteY2" fmla="*/ 0 h 623888"/>
              <a:gd name="connsiteX3" fmla="*/ 0 w 526257"/>
              <a:gd name="connsiteY3" fmla="*/ 204788 h 623888"/>
              <a:gd name="connsiteX4" fmla="*/ 261938 w 526257"/>
              <a:gd name="connsiteY4" fmla="*/ 623888 h 623888"/>
              <a:gd name="connsiteX0" fmla="*/ 261938 w 550069"/>
              <a:gd name="connsiteY0" fmla="*/ 623888 h 623888"/>
              <a:gd name="connsiteX1" fmla="*/ 550069 w 550069"/>
              <a:gd name="connsiteY1" fmla="*/ 364333 h 623888"/>
              <a:gd name="connsiteX2" fmla="*/ 200025 w 550069"/>
              <a:gd name="connsiteY2" fmla="*/ 0 h 623888"/>
              <a:gd name="connsiteX3" fmla="*/ 0 w 550069"/>
              <a:gd name="connsiteY3" fmla="*/ 204788 h 623888"/>
              <a:gd name="connsiteX4" fmla="*/ 261938 w 550069"/>
              <a:gd name="connsiteY4" fmla="*/ 623888 h 623888"/>
              <a:gd name="connsiteX0" fmla="*/ 285751 w 573882"/>
              <a:gd name="connsiteY0" fmla="*/ 623888 h 623888"/>
              <a:gd name="connsiteX1" fmla="*/ 573882 w 573882"/>
              <a:gd name="connsiteY1" fmla="*/ 364333 h 623888"/>
              <a:gd name="connsiteX2" fmla="*/ 223838 w 573882"/>
              <a:gd name="connsiteY2" fmla="*/ 0 h 623888"/>
              <a:gd name="connsiteX3" fmla="*/ 0 w 573882"/>
              <a:gd name="connsiteY3" fmla="*/ 219076 h 623888"/>
              <a:gd name="connsiteX4" fmla="*/ 285751 w 573882"/>
              <a:gd name="connsiteY4" fmla="*/ 623888 h 623888"/>
              <a:gd name="connsiteX0" fmla="*/ 307183 w 573882"/>
              <a:gd name="connsiteY0" fmla="*/ 619126 h 619126"/>
              <a:gd name="connsiteX1" fmla="*/ 573882 w 573882"/>
              <a:gd name="connsiteY1" fmla="*/ 364333 h 619126"/>
              <a:gd name="connsiteX2" fmla="*/ 223838 w 573882"/>
              <a:gd name="connsiteY2" fmla="*/ 0 h 619126"/>
              <a:gd name="connsiteX3" fmla="*/ 0 w 573882"/>
              <a:gd name="connsiteY3" fmla="*/ 219076 h 619126"/>
              <a:gd name="connsiteX4" fmla="*/ 307183 w 573882"/>
              <a:gd name="connsiteY4" fmla="*/ 619126 h 61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882" h="619126">
                <a:moveTo>
                  <a:pt x="307183" y="619126"/>
                </a:moveTo>
                <a:lnTo>
                  <a:pt x="573882" y="364333"/>
                </a:lnTo>
                <a:lnTo>
                  <a:pt x="223838" y="0"/>
                </a:lnTo>
                <a:lnTo>
                  <a:pt x="0" y="219076"/>
                </a:lnTo>
                <a:lnTo>
                  <a:pt x="307183" y="619126"/>
                </a:lnTo>
                <a:close/>
              </a:path>
            </a:pathLst>
          </a:custGeom>
          <a:solidFill>
            <a:srgbClr val="7030A0">
              <a:alpha val="75000"/>
            </a:srgbClr>
          </a:solidFill>
          <a:ln w="349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CuadroTexto 9"/>
          <p:cNvSpPr txBox="1"/>
          <p:nvPr/>
        </p:nvSpPr>
        <p:spPr>
          <a:xfrm>
            <a:off x="8975298" y="459922"/>
            <a:ext cx="3099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Actuacions i inversions al front marítim</a:t>
            </a:r>
          </a:p>
        </p:txBody>
      </p:sp>
      <p:sp>
        <p:nvSpPr>
          <p:cNvPr id="15" name="CuadroTexto 3"/>
          <p:cNvSpPr txBox="1">
            <a:spLocks noChangeArrowheads="1"/>
          </p:cNvSpPr>
          <p:nvPr/>
        </p:nvSpPr>
        <p:spPr bwMode="auto">
          <a:xfrm>
            <a:off x="0" y="0"/>
            <a:ext cx="12192000" cy="368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OBERTURA DE LA CIUTAT AL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MAR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1952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9" y="-9261"/>
            <a:ext cx="8884651" cy="688293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 rot="2798726">
            <a:off x="4091080" y="3726301"/>
            <a:ext cx="2012920" cy="3330795"/>
          </a:xfrm>
          <a:custGeom>
            <a:avLst/>
            <a:gdLst>
              <a:gd name="connsiteX0" fmla="*/ 0 w 1017227"/>
              <a:gd name="connsiteY0" fmla="*/ 0 h 838192"/>
              <a:gd name="connsiteX1" fmla="*/ 1017227 w 1017227"/>
              <a:gd name="connsiteY1" fmla="*/ 0 h 838192"/>
              <a:gd name="connsiteX2" fmla="*/ 1017227 w 1017227"/>
              <a:gd name="connsiteY2" fmla="*/ 838192 h 838192"/>
              <a:gd name="connsiteX3" fmla="*/ 0 w 1017227"/>
              <a:gd name="connsiteY3" fmla="*/ 838192 h 838192"/>
              <a:gd name="connsiteX4" fmla="*/ 0 w 1017227"/>
              <a:gd name="connsiteY4" fmla="*/ 0 h 838192"/>
              <a:gd name="connsiteX0" fmla="*/ 311146 w 1328373"/>
              <a:gd name="connsiteY0" fmla="*/ 0 h 890253"/>
              <a:gd name="connsiteX1" fmla="*/ 1328373 w 1328373"/>
              <a:gd name="connsiteY1" fmla="*/ 0 h 890253"/>
              <a:gd name="connsiteX2" fmla="*/ 1328373 w 1328373"/>
              <a:gd name="connsiteY2" fmla="*/ 838192 h 890253"/>
              <a:gd name="connsiteX3" fmla="*/ 0 w 1328373"/>
              <a:gd name="connsiteY3" fmla="*/ 890253 h 890253"/>
              <a:gd name="connsiteX4" fmla="*/ 311146 w 1328373"/>
              <a:gd name="connsiteY4" fmla="*/ 0 h 890253"/>
              <a:gd name="connsiteX0" fmla="*/ 0 w 1480680"/>
              <a:gd name="connsiteY0" fmla="*/ 0 h 2574908"/>
              <a:gd name="connsiteX1" fmla="*/ 1480680 w 1480680"/>
              <a:gd name="connsiteY1" fmla="*/ 1684655 h 2574908"/>
              <a:gd name="connsiteX2" fmla="*/ 1480680 w 1480680"/>
              <a:gd name="connsiteY2" fmla="*/ 2522847 h 2574908"/>
              <a:gd name="connsiteX3" fmla="*/ 152307 w 1480680"/>
              <a:gd name="connsiteY3" fmla="*/ 2574908 h 2574908"/>
              <a:gd name="connsiteX4" fmla="*/ 0 w 1480680"/>
              <a:gd name="connsiteY4" fmla="*/ 0 h 2574908"/>
              <a:gd name="connsiteX0" fmla="*/ 0 w 1480680"/>
              <a:gd name="connsiteY0" fmla="*/ 0 h 2577383"/>
              <a:gd name="connsiteX1" fmla="*/ 1480680 w 1480680"/>
              <a:gd name="connsiteY1" fmla="*/ 1684655 h 2577383"/>
              <a:gd name="connsiteX2" fmla="*/ 1480680 w 1480680"/>
              <a:gd name="connsiteY2" fmla="*/ 2522847 h 2577383"/>
              <a:gd name="connsiteX3" fmla="*/ 66132 w 1480680"/>
              <a:gd name="connsiteY3" fmla="*/ 2577383 h 2577383"/>
              <a:gd name="connsiteX4" fmla="*/ 0 w 1480680"/>
              <a:gd name="connsiteY4" fmla="*/ 0 h 2577383"/>
              <a:gd name="connsiteX0" fmla="*/ 0 w 1480680"/>
              <a:gd name="connsiteY0" fmla="*/ 0 h 3292939"/>
              <a:gd name="connsiteX1" fmla="*/ 1480680 w 1480680"/>
              <a:gd name="connsiteY1" fmla="*/ 1684655 h 3292939"/>
              <a:gd name="connsiteX2" fmla="*/ 1480680 w 1480680"/>
              <a:gd name="connsiteY2" fmla="*/ 2522847 h 3292939"/>
              <a:gd name="connsiteX3" fmla="*/ 113639 w 1480680"/>
              <a:gd name="connsiteY3" fmla="*/ 3292939 h 3292939"/>
              <a:gd name="connsiteX4" fmla="*/ 0 w 1480680"/>
              <a:gd name="connsiteY4" fmla="*/ 0 h 3292939"/>
              <a:gd name="connsiteX0" fmla="*/ 0 w 2017223"/>
              <a:gd name="connsiteY0" fmla="*/ 0 h 3292939"/>
              <a:gd name="connsiteX1" fmla="*/ 1480680 w 2017223"/>
              <a:gd name="connsiteY1" fmla="*/ 1684655 h 3292939"/>
              <a:gd name="connsiteX2" fmla="*/ 2017223 w 2017223"/>
              <a:gd name="connsiteY2" fmla="*/ 3186622 h 3292939"/>
              <a:gd name="connsiteX3" fmla="*/ 113639 w 2017223"/>
              <a:gd name="connsiteY3" fmla="*/ 3292939 h 3292939"/>
              <a:gd name="connsiteX4" fmla="*/ 0 w 2017223"/>
              <a:gd name="connsiteY4" fmla="*/ 0 h 3292939"/>
              <a:gd name="connsiteX0" fmla="*/ 0 w 2017223"/>
              <a:gd name="connsiteY0" fmla="*/ 0 h 3292939"/>
              <a:gd name="connsiteX1" fmla="*/ 1943415 w 2017223"/>
              <a:gd name="connsiteY1" fmla="*/ 717267 h 3292939"/>
              <a:gd name="connsiteX2" fmla="*/ 2017223 w 2017223"/>
              <a:gd name="connsiteY2" fmla="*/ 3186622 h 3292939"/>
              <a:gd name="connsiteX3" fmla="*/ 113639 w 2017223"/>
              <a:gd name="connsiteY3" fmla="*/ 3292939 h 3292939"/>
              <a:gd name="connsiteX4" fmla="*/ 0 w 2017223"/>
              <a:gd name="connsiteY4" fmla="*/ 0 h 3292939"/>
              <a:gd name="connsiteX0" fmla="*/ 0 w 2017223"/>
              <a:gd name="connsiteY0" fmla="*/ 0 h 3292939"/>
              <a:gd name="connsiteX1" fmla="*/ 1943415 w 2017223"/>
              <a:gd name="connsiteY1" fmla="*/ 717267 h 3292939"/>
              <a:gd name="connsiteX2" fmla="*/ 2017223 w 2017223"/>
              <a:gd name="connsiteY2" fmla="*/ 3186622 h 3292939"/>
              <a:gd name="connsiteX3" fmla="*/ 113639 w 2017223"/>
              <a:gd name="connsiteY3" fmla="*/ 3292939 h 3292939"/>
              <a:gd name="connsiteX4" fmla="*/ 0 w 2017223"/>
              <a:gd name="connsiteY4" fmla="*/ 0 h 3292939"/>
              <a:gd name="connsiteX0" fmla="*/ 0 w 2036011"/>
              <a:gd name="connsiteY0" fmla="*/ 0 h 3384036"/>
              <a:gd name="connsiteX1" fmla="*/ 1962203 w 2036011"/>
              <a:gd name="connsiteY1" fmla="*/ 808364 h 3384036"/>
              <a:gd name="connsiteX2" fmla="*/ 2036011 w 2036011"/>
              <a:gd name="connsiteY2" fmla="*/ 3277719 h 3384036"/>
              <a:gd name="connsiteX3" fmla="*/ 132427 w 2036011"/>
              <a:gd name="connsiteY3" fmla="*/ 3384036 h 3384036"/>
              <a:gd name="connsiteX4" fmla="*/ 0 w 2036011"/>
              <a:gd name="connsiteY4" fmla="*/ 0 h 3384036"/>
              <a:gd name="connsiteX0" fmla="*/ 0 w 2036011"/>
              <a:gd name="connsiteY0" fmla="*/ 0 h 3384036"/>
              <a:gd name="connsiteX1" fmla="*/ 1962203 w 2036011"/>
              <a:gd name="connsiteY1" fmla="*/ 808364 h 3384036"/>
              <a:gd name="connsiteX2" fmla="*/ 2036011 w 2036011"/>
              <a:gd name="connsiteY2" fmla="*/ 3277719 h 3384036"/>
              <a:gd name="connsiteX3" fmla="*/ 132427 w 2036011"/>
              <a:gd name="connsiteY3" fmla="*/ 3384036 h 3384036"/>
              <a:gd name="connsiteX4" fmla="*/ 0 w 2036011"/>
              <a:gd name="connsiteY4" fmla="*/ 0 h 3384036"/>
              <a:gd name="connsiteX0" fmla="*/ 0 w 2012920"/>
              <a:gd name="connsiteY0" fmla="*/ 0 h 3330795"/>
              <a:gd name="connsiteX1" fmla="*/ 1939112 w 2012920"/>
              <a:gd name="connsiteY1" fmla="*/ 755123 h 3330795"/>
              <a:gd name="connsiteX2" fmla="*/ 2012920 w 2012920"/>
              <a:gd name="connsiteY2" fmla="*/ 3224478 h 3330795"/>
              <a:gd name="connsiteX3" fmla="*/ 109336 w 2012920"/>
              <a:gd name="connsiteY3" fmla="*/ 3330795 h 3330795"/>
              <a:gd name="connsiteX4" fmla="*/ 0 w 2012920"/>
              <a:gd name="connsiteY4" fmla="*/ 0 h 3330795"/>
              <a:gd name="connsiteX0" fmla="*/ 0 w 2012920"/>
              <a:gd name="connsiteY0" fmla="*/ 0 h 3330795"/>
              <a:gd name="connsiteX1" fmla="*/ 1939112 w 2012920"/>
              <a:gd name="connsiteY1" fmla="*/ 755123 h 3330795"/>
              <a:gd name="connsiteX2" fmla="*/ 2012920 w 2012920"/>
              <a:gd name="connsiteY2" fmla="*/ 3224478 h 3330795"/>
              <a:gd name="connsiteX3" fmla="*/ 109336 w 2012920"/>
              <a:gd name="connsiteY3" fmla="*/ 3330795 h 3330795"/>
              <a:gd name="connsiteX4" fmla="*/ 0 w 2012920"/>
              <a:gd name="connsiteY4" fmla="*/ 0 h 3330795"/>
              <a:gd name="connsiteX0" fmla="*/ 0 w 2012920"/>
              <a:gd name="connsiteY0" fmla="*/ 0 h 3330795"/>
              <a:gd name="connsiteX1" fmla="*/ 1939112 w 2012920"/>
              <a:gd name="connsiteY1" fmla="*/ 755123 h 3330795"/>
              <a:gd name="connsiteX2" fmla="*/ 2012920 w 2012920"/>
              <a:gd name="connsiteY2" fmla="*/ 3224478 h 3330795"/>
              <a:gd name="connsiteX3" fmla="*/ 109336 w 2012920"/>
              <a:gd name="connsiteY3" fmla="*/ 3330795 h 3330795"/>
              <a:gd name="connsiteX4" fmla="*/ 0 w 2012920"/>
              <a:gd name="connsiteY4" fmla="*/ 0 h 333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920" h="3330795">
                <a:moveTo>
                  <a:pt x="0" y="0"/>
                </a:moveTo>
                <a:cubicBezTo>
                  <a:pt x="714573" y="123973"/>
                  <a:pt x="1926789" y="120452"/>
                  <a:pt x="1939112" y="755123"/>
                </a:cubicBezTo>
                <a:lnTo>
                  <a:pt x="2012920" y="3224478"/>
                </a:lnTo>
                <a:lnTo>
                  <a:pt x="109336" y="3330795"/>
                </a:lnTo>
                <a:lnTo>
                  <a:pt x="0" y="0"/>
                </a:lnTo>
                <a:close/>
              </a:path>
            </a:pathLst>
          </a:custGeom>
          <a:noFill/>
          <a:ln w="444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sp>
        <p:nvSpPr>
          <p:cNvPr id="47" name="Forma libre 46"/>
          <p:cNvSpPr/>
          <p:nvPr/>
        </p:nvSpPr>
        <p:spPr>
          <a:xfrm>
            <a:off x="3189888" y="59459"/>
            <a:ext cx="2125226" cy="2261709"/>
          </a:xfrm>
          <a:custGeom>
            <a:avLst/>
            <a:gdLst>
              <a:gd name="connsiteX0" fmla="*/ 633046 w 2125226"/>
              <a:gd name="connsiteY0" fmla="*/ 2401556 h 2401556"/>
              <a:gd name="connsiteX1" fmla="*/ 587828 w 2125226"/>
              <a:gd name="connsiteY1" fmla="*/ 2356339 h 2401556"/>
              <a:gd name="connsiteX2" fmla="*/ 743578 w 2125226"/>
              <a:gd name="connsiteY2" fmla="*/ 2190541 h 2401556"/>
              <a:gd name="connsiteX3" fmla="*/ 35169 w 2125226"/>
              <a:gd name="connsiteY3" fmla="*/ 1391697 h 2401556"/>
              <a:gd name="connsiteX4" fmla="*/ 0 w 2125226"/>
              <a:gd name="connsiteY4" fmla="*/ 1336431 h 2401556"/>
              <a:gd name="connsiteX5" fmla="*/ 401934 w 2125226"/>
              <a:gd name="connsiteY5" fmla="*/ 964642 h 2401556"/>
              <a:gd name="connsiteX6" fmla="*/ 492369 w 2125226"/>
              <a:gd name="connsiteY6" fmla="*/ 849086 h 2401556"/>
              <a:gd name="connsiteX7" fmla="*/ 406958 w 2125226"/>
              <a:gd name="connsiteY7" fmla="*/ 728506 h 2401556"/>
              <a:gd name="connsiteX8" fmla="*/ 663191 w 2125226"/>
              <a:gd name="connsiteY8" fmla="*/ 562708 h 2401556"/>
              <a:gd name="connsiteX9" fmla="*/ 984738 w 2125226"/>
              <a:gd name="connsiteY9" fmla="*/ 341644 h 2401556"/>
              <a:gd name="connsiteX10" fmla="*/ 1602712 w 2125226"/>
              <a:gd name="connsiteY10" fmla="*/ 10049 h 2401556"/>
              <a:gd name="connsiteX11" fmla="*/ 1683099 w 2125226"/>
              <a:gd name="connsiteY11" fmla="*/ 0 h 2401556"/>
              <a:gd name="connsiteX12" fmla="*/ 1738365 w 2125226"/>
              <a:gd name="connsiteY12" fmla="*/ 115556 h 2401556"/>
              <a:gd name="connsiteX13" fmla="*/ 1833824 w 2125226"/>
              <a:gd name="connsiteY13" fmla="*/ 663191 h 2401556"/>
              <a:gd name="connsiteX14" fmla="*/ 1823776 w 2125226"/>
              <a:gd name="connsiteY14" fmla="*/ 844062 h 2401556"/>
              <a:gd name="connsiteX15" fmla="*/ 1778558 w 2125226"/>
              <a:gd name="connsiteY15" fmla="*/ 924449 h 2401556"/>
              <a:gd name="connsiteX16" fmla="*/ 1979525 w 2125226"/>
              <a:gd name="connsiteY16" fmla="*/ 1024932 h 2401556"/>
              <a:gd name="connsiteX17" fmla="*/ 1959428 w 2125226"/>
              <a:gd name="connsiteY17" fmla="*/ 1090246 h 2401556"/>
              <a:gd name="connsiteX18" fmla="*/ 2125226 w 2125226"/>
              <a:gd name="connsiteY18" fmla="*/ 1210827 h 2401556"/>
              <a:gd name="connsiteX19" fmla="*/ 1798655 w 2125226"/>
              <a:gd name="connsiteY19" fmla="*/ 1351504 h 2401556"/>
              <a:gd name="connsiteX20" fmla="*/ 1612760 w 2125226"/>
              <a:gd name="connsiteY20" fmla="*/ 1497205 h 2401556"/>
              <a:gd name="connsiteX21" fmla="*/ 1441938 w 2125226"/>
              <a:gd name="connsiteY21" fmla="*/ 1552471 h 2401556"/>
              <a:gd name="connsiteX22" fmla="*/ 1301261 w 2125226"/>
              <a:gd name="connsiteY22" fmla="*/ 1818752 h 2401556"/>
              <a:gd name="connsiteX23" fmla="*/ 964642 w 2125226"/>
              <a:gd name="connsiteY23" fmla="*/ 2110154 h 2401556"/>
              <a:gd name="connsiteX24" fmla="*/ 788795 w 2125226"/>
              <a:gd name="connsiteY24" fmla="*/ 2255855 h 2401556"/>
              <a:gd name="connsiteX25" fmla="*/ 633046 w 2125226"/>
              <a:gd name="connsiteY25" fmla="*/ 2401556 h 2401556"/>
              <a:gd name="connsiteX0" fmla="*/ 633046 w 2125226"/>
              <a:gd name="connsiteY0" fmla="*/ 2401556 h 2401556"/>
              <a:gd name="connsiteX1" fmla="*/ 587828 w 2125226"/>
              <a:gd name="connsiteY1" fmla="*/ 2356339 h 2401556"/>
              <a:gd name="connsiteX2" fmla="*/ 743578 w 2125226"/>
              <a:gd name="connsiteY2" fmla="*/ 2190541 h 2401556"/>
              <a:gd name="connsiteX3" fmla="*/ 35169 w 2125226"/>
              <a:gd name="connsiteY3" fmla="*/ 1391697 h 2401556"/>
              <a:gd name="connsiteX4" fmla="*/ 0 w 2125226"/>
              <a:gd name="connsiteY4" fmla="*/ 1336431 h 2401556"/>
              <a:gd name="connsiteX5" fmla="*/ 401934 w 2125226"/>
              <a:gd name="connsiteY5" fmla="*/ 964642 h 2401556"/>
              <a:gd name="connsiteX6" fmla="*/ 492369 w 2125226"/>
              <a:gd name="connsiteY6" fmla="*/ 849086 h 2401556"/>
              <a:gd name="connsiteX7" fmla="*/ 406958 w 2125226"/>
              <a:gd name="connsiteY7" fmla="*/ 728506 h 2401556"/>
              <a:gd name="connsiteX8" fmla="*/ 663191 w 2125226"/>
              <a:gd name="connsiteY8" fmla="*/ 562708 h 2401556"/>
              <a:gd name="connsiteX9" fmla="*/ 984738 w 2125226"/>
              <a:gd name="connsiteY9" fmla="*/ 341644 h 2401556"/>
              <a:gd name="connsiteX10" fmla="*/ 1602712 w 2125226"/>
              <a:gd name="connsiteY10" fmla="*/ 10049 h 2401556"/>
              <a:gd name="connsiteX11" fmla="*/ 1683099 w 2125226"/>
              <a:gd name="connsiteY11" fmla="*/ 0 h 2401556"/>
              <a:gd name="connsiteX12" fmla="*/ 1738365 w 2125226"/>
              <a:gd name="connsiteY12" fmla="*/ 115556 h 2401556"/>
              <a:gd name="connsiteX13" fmla="*/ 1833824 w 2125226"/>
              <a:gd name="connsiteY13" fmla="*/ 663191 h 2401556"/>
              <a:gd name="connsiteX14" fmla="*/ 1823776 w 2125226"/>
              <a:gd name="connsiteY14" fmla="*/ 844062 h 2401556"/>
              <a:gd name="connsiteX15" fmla="*/ 1778558 w 2125226"/>
              <a:gd name="connsiteY15" fmla="*/ 924449 h 2401556"/>
              <a:gd name="connsiteX16" fmla="*/ 1907963 w 2125226"/>
              <a:gd name="connsiteY16" fmla="*/ 1044810 h 2401556"/>
              <a:gd name="connsiteX17" fmla="*/ 1959428 w 2125226"/>
              <a:gd name="connsiteY17" fmla="*/ 1090246 h 2401556"/>
              <a:gd name="connsiteX18" fmla="*/ 2125226 w 2125226"/>
              <a:gd name="connsiteY18" fmla="*/ 1210827 h 2401556"/>
              <a:gd name="connsiteX19" fmla="*/ 1798655 w 2125226"/>
              <a:gd name="connsiteY19" fmla="*/ 1351504 h 2401556"/>
              <a:gd name="connsiteX20" fmla="*/ 1612760 w 2125226"/>
              <a:gd name="connsiteY20" fmla="*/ 1497205 h 2401556"/>
              <a:gd name="connsiteX21" fmla="*/ 1441938 w 2125226"/>
              <a:gd name="connsiteY21" fmla="*/ 1552471 h 2401556"/>
              <a:gd name="connsiteX22" fmla="*/ 1301261 w 2125226"/>
              <a:gd name="connsiteY22" fmla="*/ 1818752 h 2401556"/>
              <a:gd name="connsiteX23" fmla="*/ 964642 w 2125226"/>
              <a:gd name="connsiteY23" fmla="*/ 2110154 h 2401556"/>
              <a:gd name="connsiteX24" fmla="*/ 788795 w 2125226"/>
              <a:gd name="connsiteY24" fmla="*/ 2255855 h 2401556"/>
              <a:gd name="connsiteX25" fmla="*/ 633046 w 2125226"/>
              <a:gd name="connsiteY25" fmla="*/ 2401556 h 2401556"/>
              <a:gd name="connsiteX0" fmla="*/ 633046 w 2125226"/>
              <a:gd name="connsiteY0" fmla="*/ 2401556 h 2401556"/>
              <a:gd name="connsiteX1" fmla="*/ 587828 w 2125226"/>
              <a:gd name="connsiteY1" fmla="*/ 2356339 h 2401556"/>
              <a:gd name="connsiteX2" fmla="*/ 743578 w 2125226"/>
              <a:gd name="connsiteY2" fmla="*/ 2190541 h 2401556"/>
              <a:gd name="connsiteX3" fmla="*/ 35169 w 2125226"/>
              <a:gd name="connsiteY3" fmla="*/ 1391697 h 2401556"/>
              <a:gd name="connsiteX4" fmla="*/ 0 w 2125226"/>
              <a:gd name="connsiteY4" fmla="*/ 1336431 h 2401556"/>
              <a:gd name="connsiteX5" fmla="*/ 401934 w 2125226"/>
              <a:gd name="connsiteY5" fmla="*/ 964642 h 2401556"/>
              <a:gd name="connsiteX6" fmla="*/ 492369 w 2125226"/>
              <a:gd name="connsiteY6" fmla="*/ 849086 h 2401556"/>
              <a:gd name="connsiteX7" fmla="*/ 406958 w 2125226"/>
              <a:gd name="connsiteY7" fmla="*/ 728506 h 2401556"/>
              <a:gd name="connsiteX8" fmla="*/ 663191 w 2125226"/>
              <a:gd name="connsiteY8" fmla="*/ 562708 h 2401556"/>
              <a:gd name="connsiteX9" fmla="*/ 984738 w 2125226"/>
              <a:gd name="connsiteY9" fmla="*/ 341644 h 2401556"/>
              <a:gd name="connsiteX10" fmla="*/ 1602712 w 2125226"/>
              <a:gd name="connsiteY10" fmla="*/ 10049 h 2401556"/>
              <a:gd name="connsiteX11" fmla="*/ 1683099 w 2125226"/>
              <a:gd name="connsiteY11" fmla="*/ 0 h 2401556"/>
              <a:gd name="connsiteX12" fmla="*/ 1738365 w 2125226"/>
              <a:gd name="connsiteY12" fmla="*/ 115556 h 2401556"/>
              <a:gd name="connsiteX13" fmla="*/ 1833824 w 2125226"/>
              <a:gd name="connsiteY13" fmla="*/ 663191 h 2401556"/>
              <a:gd name="connsiteX14" fmla="*/ 1799922 w 2125226"/>
              <a:gd name="connsiteY14" fmla="*/ 836111 h 2401556"/>
              <a:gd name="connsiteX15" fmla="*/ 1778558 w 2125226"/>
              <a:gd name="connsiteY15" fmla="*/ 924449 h 2401556"/>
              <a:gd name="connsiteX16" fmla="*/ 1907963 w 2125226"/>
              <a:gd name="connsiteY16" fmla="*/ 1044810 h 2401556"/>
              <a:gd name="connsiteX17" fmla="*/ 1959428 w 2125226"/>
              <a:gd name="connsiteY17" fmla="*/ 1090246 h 2401556"/>
              <a:gd name="connsiteX18" fmla="*/ 2125226 w 2125226"/>
              <a:gd name="connsiteY18" fmla="*/ 1210827 h 2401556"/>
              <a:gd name="connsiteX19" fmla="*/ 1798655 w 2125226"/>
              <a:gd name="connsiteY19" fmla="*/ 1351504 h 2401556"/>
              <a:gd name="connsiteX20" fmla="*/ 1612760 w 2125226"/>
              <a:gd name="connsiteY20" fmla="*/ 1497205 h 2401556"/>
              <a:gd name="connsiteX21" fmla="*/ 1441938 w 2125226"/>
              <a:gd name="connsiteY21" fmla="*/ 1552471 h 2401556"/>
              <a:gd name="connsiteX22" fmla="*/ 1301261 w 2125226"/>
              <a:gd name="connsiteY22" fmla="*/ 1818752 h 2401556"/>
              <a:gd name="connsiteX23" fmla="*/ 964642 w 2125226"/>
              <a:gd name="connsiteY23" fmla="*/ 2110154 h 2401556"/>
              <a:gd name="connsiteX24" fmla="*/ 788795 w 2125226"/>
              <a:gd name="connsiteY24" fmla="*/ 2255855 h 2401556"/>
              <a:gd name="connsiteX25" fmla="*/ 633046 w 2125226"/>
              <a:gd name="connsiteY25" fmla="*/ 2401556 h 2401556"/>
              <a:gd name="connsiteX0" fmla="*/ 633046 w 2125226"/>
              <a:gd name="connsiteY0" fmla="*/ 2401556 h 2401556"/>
              <a:gd name="connsiteX1" fmla="*/ 587828 w 2125226"/>
              <a:gd name="connsiteY1" fmla="*/ 2356339 h 2401556"/>
              <a:gd name="connsiteX2" fmla="*/ 743578 w 2125226"/>
              <a:gd name="connsiteY2" fmla="*/ 2190541 h 2401556"/>
              <a:gd name="connsiteX3" fmla="*/ 35169 w 2125226"/>
              <a:gd name="connsiteY3" fmla="*/ 1391697 h 2401556"/>
              <a:gd name="connsiteX4" fmla="*/ 0 w 2125226"/>
              <a:gd name="connsiteY4" fmla="*/ 1336431 h 2401556"/>
              <a:gd name="connsiteX5" fmla="*/ 401934 w 2125226"/>
              <a:gd name="connsiteY5" fmla="*/ 964642 h 2401556"/>
              <a:gd name="connsiteX6" fmla="*/ 492369 w 2125226"/>
              <a:gd name="connsiteY6" fmla="*/ 849086 h 2401556"/>
              <a:gd name="connsiteX7" fmla="*/ 406958 w 2125226"/>
              <a:gd name="connsiteY7" fmla="*/ 728506 h 2401556"/>
              <a:gd name="connsiteX8" fmla="*/ 663191 w 2125226"/>
              <a:gd name="connsiteY8" fmla="*/ 562708 h 2401556"/>
              <a:gd name="connsiteX9" fmla="*/ 984738 w 2125226"/>
              <a:gd name="connsiteY9" fmla="*/ 341644 h 2401556"/>
              <a:gd name="connsiteX10" fmla="*/ 1602712 w 2125226"/>
              <a:gd name="connsiteY10" fmla="*/ 10049 h 2401556"/>
              <a:gd name="connsiteX11" fmla="*/ 1683099 w 2125226"/>
              <a:gd name="connsiteY11" fmla="*/ 0 h 2401556"/>
              <a:gd name="connsiteX12" fmla="*/ 1738365 w 2125226"/>
              <a:gd name="connsiteY12" fmla="*/ 115556 h 2401556"/>
              <a:gd name="connsiteX13" fmla="*/ 1813945 w 2125226"/>
              <a:gd name="connsiteY13" fmla="*/ 663191 h 2401556"/>
              <a:gd name="connsiteX14" fmla="*/ 1799922 w 2125226"/>
              <a:gd name="connsiteY14" fmla="*/ 836111 h 2401556"/>
              <a:gd name="connsiteX15" fmla="*/ 1778558 w 2125226"/>
              <a:gd name="connsiteY15" fmla="*/ 924449 h 2401556"/>
              <a:gd name="connsiteX16" fmla="*/ 1907963 w 2125226"/>
              <a:gd name="connsiteY16" fmla="*/ 1044810 h 2401556"/>
              <a:gd name="connsiteX17" fmla="*/ 1959428 w 2125226"/>
              <a:gd name="connsiteY17" fmla="*/ 1090246 h 2401556"/>
              <a:gd name="connsiteX18" fmla="*/ 2125226 w 2125226"/>
              <a:gd name="connsiteY18" fmla="*/ 1210827 h 2401556"/>
              <a:gd name="connsiteX19" fmla="*/ 1798655 w 2125226"/>
              <a:gd name="connsiteY19" fmla="*/ 1351504 h 2401556"/>
              <a:gd name="connsiteX20" fmla="*/ 1612760 w 2125226"/>
              <a:gd name="connsiteY20" fmla="*/ 1497205 h 2401556"/>
              <a:gd name="connsiteX21" fmla="*/ 1441938 w 2125226"/>
              <a:gd name="connsiteY21" fmla="*/ 1552471 h 2401556"/>
              <a:gd name="connsiteX22" fmla="*/ 1301261 w 2125226"/>
              <a:gd name="connsiteY22" fmla="*/ 1818752 h 2401556"/>
              <a:gd name="connsiteX23" fmla="*/ 964642 w 2125226"/>
              <a:gd name="connsiteY23" fmla="*/ 2110154 h 2401556"/>
              <a:gd name="connsiteX24" fmla="*/ 788795 w 2125226"/>
              <a:gd name="connsiteY24" fmla="*/ 2255855 h 2401556"/>
              <a:gd name="connsiteX25" fmla="*/ 633046 w 2125226"/>
              <a:gd name="connsiteY25" fmla="*/ 2401556 h 2401556"/>
              <a:gd name="connsiteX0" fmla="*/ 633046 w 2125226"/>
              <a:gd name="connsiteY0" fmla="*/ 2407410 h 2407410"/>
              <a:gd name="connsiteX1" fmla="*/ 587828 w 2125226"/>
              <a:gd name="connsiteY1" fmla="*/ 2362193 h 2407410"/>
              <a:gd name="connsiteX2" fmla="*/ 743578 w 2125226"/>
              <a:gd name="connsiteY2" fmla="*/ 2196395 h 2407410"/>
              <a:gd name="connsiteX3" fmla="*/ 35169 w 2125226"/>
              <a:gd name="connsiteY3" fmla="*/ 1397551 h 2407410"/>
              <a:gd name="connsiteX4" fmla="*/ 0 w 2125226"/>
              <a:gd name="connsiteY4" fmla="*/ 1342285 h 2407410"/>
              <a:gd name="connsiteX5" fmla="*/ 401934 w 2125226"/>
              <a:gd name="connsiteY5" fmla="*/ 970496 h 2407410"/>
              <a:gd name="connsiteX6" fmla="*/ 492369 w 2125226"/>
              <a:gd name="connsiteY6" fmla="*/ 854940 h 2407410"/>
              <a:gd name="connsiteX7" fmla="*/ 406958 w 2125226"/>
              <a:gd name="connsiteY7" fmla="*/ 734360 h 2407410"/>
              <a:gd name="connsiteX8" fmla="*/ 663191 w 2125226"/>
              <a:gd name="connsiteY8" fmla="*/ 568562 h 2407410"/>
              <a:gd name="connsiteX9" fmla="*/ 984738 w 2125226"/>
              <a:gd name="connsiteY9" fmla="*/ 347498 h 2407410"/>
              <a:gd name="connsiteX10" fmla="*/ 1586810 w 2125226"/>
              <a:gd name="connsiteY10" fmla="*/ 0 h 2407410"/>
              <a:gd name="connsiteX11" fmla="*/ 1683099 w 2125226"/>
              <a:gd name="connsiteY11" fmla="*/ 5854 h 2407410"/>
              <a:gd name="connsiteX12" fmla="*/ 1738365 w 2125226"/>
              <a:gd name="connsiteY12" fmla="*/ 121410 h 2407410"/>
              <a:gd name="connsiteX13" fmla="*/ 1813945 w 2125226"/>
              <a:gd name="connsiteY13" fmla="*/ 669045 h 2407410"/>
              <a:gd name="connsiteX14" fmla="*/ 1799922 w 2125226"/>
              <a:gd name="connsiteY14" fmla="*/ 841965 h 2407410"/>
              <a:gd name="connsiteX15" fmla="*/ 1778558 w 2125226"/>
              <a:gd name="connsiteY15" fmla="*/ 930303 h 2407410"/>
              <a:gd name="connsiteX16" fmla="*/ 1907963 w 2125226"/>
              <a:gd name="connsiteY16" fmla="*/ 1050664 h 2407410"/>
              <a:gd name="connsiteX17" fmla="*/ 1959428 w 2125226"/>
              <a:gd name="connsiteY17" fmla="*/ 1096100 h 2407410"/>
              <a:gd name="connsiteX18" fmla="*/ 2125226 w 2125226"/>
              <a:gd name="connsiteY18" fmla="*/ 1216681 h 2407410"/>
              <a:gd name="connsiteX19" fmla="*/ 1798655 w 2125226"/>
              <a:gd name="connsiteY19" fmla="*/ 1357358 h 2407410"/>
              <a:gd name="connsiteX20" fmla="*/ 1612760 w 2125226"/>
              <a:gd name="connsiteY20" fmla="*/ 1503059 h 2407410"/>
              <a:gd name="connsiteX21" fmla="*/ 1441938 w 2125226"/>
              <a:gd name="connsiteY21" fmla="*/ 1558325 h 2407410"/>
              <a:gd name="connsiteX22" fmla="*/ 1301261 w 2125226"/>
              <a:gd name="connsiteY22" fmla="*/ 1824606 h 2407410"/>
              <a:gd name="connsiteX23" fmla="*/ 964642 w 2125226"/>
              <a:gd name="connsiteY23" fmla="*/ 2116008 h 2407410"/>
              <a:gd name="connsiteX24" fmla="*/ 788795 w 2125226"/>
              <a:gd name="connsiteY24" fmla="*/ 2261709 h 2407410"/>
              <a:gd name="connsiteX25" fmla="*/ 633046 w 2125226"/>
              <a:gd name="connsiteY25" fmla="*/ 2407410 h 2407410"/>
              <a:gd name="connsiteX0" fmla="*/ 633046 w 2125226"/>
              <a:gd name="connsiteY0" fmla="*/ 2407410 h 2407410"/>
              <a:gd name="connsiteX1" fmla="*/ 587828 w 2125226"/>
              <a:gd name="connsiteY1" fmla="*/ 2362193 h 2407410"/>
              <a:gd name="connsiteX2" fmla="*/ 743578 w 2125226"/>
              <a:gd name="connsiteY2" fmla="*/ 2196395 h 2407410"/>
              <a:gd name="connsiteX3" fmla="*/ 35169 w 2125226"/>
              <a:gd name="connsiteY3" fmla="*/ 1397551 h 2407410"/>
              <a:gd name="connsiteX4" fmla="*/ 0 w 2125226"/>
              <a:gd name="connsiteY4" fmla="*/ 1342285 h 2407410"/>
              <a:gd name="connsiteX5" fmla="*/ 401934 w 2125226"/>
              <a:gd name="connsiteY5" fmla="*/ 970496 h 2407410"/>
              <a:gd name="connsiteX6" fmla="*/ 492369 w 2125226"/>
              <a:gd name="connsiteY6" fmla="*/ 854940 h 2407410"/>
              <a:gd name="connsiteX7" fmla="*/ 363226 w 2125226"/>
              <a:gd name="connsiteY7" fmla="*/ 750263 h 2407410"/>
              <a:gd name="connsiteX8" fmla="*/ 663191 w 2125226"/>
              <a:gd name="connsiteY8" fmla="*/ 568562 h 2407410"/>
              <a:gd name="connsiteX9" fmla="*/ 984738 w 2125226"/>
              <a:gd name="connsiteY9" fmla="*/ 347498 h 2407410"/>
              <a:gd name="connsiteX10" fmla="*/ 1586810 w 2125226"/>
              <a:gd name="connsiteY10" fmla="*/ 0 h 2407410"/>
              <a:gd name="connsiteX11" fmla="*/ 1683099 w 2125226"/>
              <a:gd name="connsiteY11" fmla="*/ 5854 h 2407410"/>
              <a:gd name="connsiteX12" fmla="*/ 1738365 w 2125226"/>
              <a:gd name="connsiteY12" fmla="*/ 121410 h 2407410"/>
              <a:gd name="connsiteX13" fmla="*/ 1813945 w 2125226"/>
              <a:gd name="connsiteY13" fmla="*/ 669045 h 2407410"/>
              <a:gd name="connsiteX14" fmla="*/ 1799922 w 2125226"/>
              <a:gd name="connsiteY14" fmla="*/ 841965 h 2407410"/>
              <a:gd name="connsiteX15" fmla="*/ 1778558 w 2125226"/>
              <a:gd name="connsiteY15" fmla="*/ 930303 h 2407410"/>
              <a:gd name="connsiteX16" fmla="*/ 1907963 w 2125226"/>
              <a:gd name="connsiteY16" fmla="*/ 1050664 h 2407410"/>
              <a:gd name="connsiteX17" fmla="*/ 1959428 w 2125226"/>
              <a:gd name="connsiteY17" fmla="*/ 1096100 h 2407410"/>
              <a:gd name="connsiteX18" fmla="*/ 2125226 w 2125226"/>
              <a:gd name="connsiteY18" fmla="*/ 1216681 h 2407410"/>
              <a:gd name="connsiteX19" fmla="*/ 1798655 w 2125226"/>
              <a:gd name="connsiteY19" fmla="*/ 1357358 h 2407410"/>
              <a:gd name="connsiteX20" fmla="*/ 1612760 w 2125226"/>
              <a:gd name="connsiteY20" fmla="*/ 1503059 h 2407410"/>
              <a:gd name="connsiteX21" fmla="*/ 1441938 w 2125226"/>
              <a:gd name="connsiteY21" fmla="*/ 1558325 h 2407410"/>
              <a:gd name="connsiteX22" fmla="*/ 1301261 w 2125226"/>
              <a:gd name="connsiteY22" fmla="*/ 1824606 h 2407410"/>
              <a:gd name="connsiteX23" fmla="*/ 964642 w 2125226"/>
              <a:gd name="connsiteY23" fmla="*/ 2116008 h 2407410"/>
              <a:gd name="connsiteX24" fmla="*/ 788795 w 2125226"/>
              <a:gd name="connsiteY24" fmla="*/ 2261709 h 2407410"/>
              <a:gd name="connsiteX25" fmla="*/ 633046 w 2125226"/>
              <a:gd name="connsiteY25" fmla="*/ 2407410 h 2407410"/>
              <a:gd name="connsiteX0" fmla="*/ 633046 w 2125226"/>
              <a:gd name="connsiteY0" fmla="*/ 2407410 h 2407410"/>
              <a:gd name="connsiteX1" fmla="*/ 587828 w 2125226"/>
              <a:gd name="connsiteY1" fmla="*/ 2362193 h 2407410"/>
              <a:gd name="connsiteX2" fmla="*/ 743578 w 2125226"/>
              <a:gd name="connsiteY2" fmla="*/ 2196395 h 2407410"/>
              <a:gd name="connsiteX3" fmla="*/ 35169 w 2125226"/>
              <a:gd name="connsiteY3" fmla="*/ 1397551 h 2407410"/>
              <a:gd name="connsiteX4" fmla="*/ 0 w 2125226"/>
              <a:gd name="connsiteY4" fmla="*/ 1342285 h 2407410"/>
              <a:gd name="connsiteX5" fmla="*/ 401934 w 2125226"/>
              <a:gd name="connsiteY5" fmla="*/ 970496 h 2407410"/>
              <a:gd name="connsiteX6" fmla="*/ 492369 w 2125226"/>
              <a:gd name="connsiteY6" fmla="*/ 854940 h 2407410"/>
              <a:gd name="connsiteX7" fmla="*/ 363226 w 2125226"/>
              <a:gd name="connsiteY7" fmla="*/ 750263 h 2407410"/>
              <a:gd name="connsiteX8" fmla="*/ 663191 w 2125226"/>
              <a:gd name="connsiteY8" fmla="*/ 568562 h 2407410"/>
              <a:gd name="connsiteX9" fmla="*/ 984738 w 2125226"/>
              <a:gd name="connsiteY9" fmla="*/ 347498 h 2407410"/>
              <a:gd name="connsiteX10" fmla="*/ 1586810 w 2125226"/>
              <a:gd name="connsiteY10" fmla="*/ 0 h 2407410"/>
              <a:gd name="connsiteX11" fmla="*/ 1683099 w 2125226"/>
              <a:gd name="connsiteY11" fmla="*/ 5854 h 2407410"/>
              <a:gd name="connsiteX12" fmla="*/ 1738365 w 2125226"/>
              <a:gd name="connsiteY12" fmla="*/ 121410 h 2407410"/>
              <a:gd name="connsiteX13" fmla="*/ 1813945 w 2125226"/>
              <a:gd name="connsiteY13" fmla="*/ 669045 h 2407410"/>
              <a:gd name="connsiteX14" fmla="*/ 1799922 w 2125226"/>
              <a:gd name="connsiteY14" fmla="*/ 841965 h 2407410"/>
              <a:gd name="connsiteX15" fmla="*/ 1778558 w 2125226"/>
              <a:gd name="connsiteY15" fmla="*/ 930303 h 2407410"/>
              <a:gd name="connsiteX16" fmla="*/ 1907963 w 2125226"/>
              <a:gd name="connsiteY16" fmla="*/ 1050664 h 2407410"/>
              <a:gd name="connsiteX17" fmla="*/ 1959428 w 2125226"/>
              <a:gd name="connsiteY17" fmla="*/ 1096100 h 2407410"/>
              <a:gd name="connsiteX18" fmla="*/ 2125226 w 2125226"/>
              <a:gd name="connsiteY18" fmla="*/ 1216681 h 2407410"/>
              <a:gd name="connsiteX19" fmla="*/ 1798655 w 2125226"/>
              <a:gd name="connsiteY19" fmla="*/ 1357358 h 2407410"/>
              <a:gd name="connsiteX20" fmla="*/ 1612760 w 2125226"/>
              <a:gd name="connsiteY20" fmla="*/ 1503059 h 2407410"/>
              <a:gd name="connsiteX21" fmla="*/ 1441938 w 2125226"/>
              <a:gd name="connsiteY21" fmla="*/ 1558325 h 2407410"/>
              <a:gd name="connsiteX22" fmla="*/ 1301261 w 2125226"/>
              <a:gd name="connsiteY22" fmla="*/ 1824606 h 2407410"/>
              <a:gd name="connsiteX23" fmla="*/ 964642 w 2125226"/>
              <a:gd name="connsiteY23" fmla="*/ 2116008 h 2407410"/>
              <a:gd name="connsiteX24" fmla="*/ 788795 w 2125226"/>
              <a:gd name="connsiteY24" fmla="*/ 2261709 h 2407410"/>
              <a:gd name="connsiteX25" fmla="*/ 633046 w 2125226"/>
              <a:gd name="connsiteY25" fmla="*/ 2407410 h 2407410"/>
              <a:gd name="connsiteX0" fmla="*/ 633046 w 2125226"/>
              <a:gd name="connsiteY0" fmla="*/ 2407410 h 2407410"/>
              <a:gd name="connsiteX1" fmla="*/ 587828 w 2125226"/>
              <a:gd name="connsiteY1" fmla="*/ 2362193 h 2407410"/>
              <a:gd name="connsiteX2" fmla="*/ 743578 w 2125226"/>
              <a:gd name="connsiteY2" fmla="*/ 2196395 h 2407410"/>
              <a:gd name="connsiteX3" fmla="*/ 35169 w 2125226"/>
              <a:gd name="connsiteY3" fmla="*/ 1397551 h 2407410"/>
              <a:gd name="connsiteX4" fmla="*/ 0 w 2125226"/>
              <a:gd name="connsiteY4" fmla="*/ 1342285 h 2407410"/>
              <a:gd name="connsiteX5" fmla="*/ 401934 w 2125226"/>
              <a:gd name="connsiteY5" fmla="*/ 970496 h 2407410"/>
              <a:gd name="connsiteX6" fmla="*/ 492369 w 2125226"/>
              <a:gd name="connsiteY6" fmla="*/ 854940 h 2407410"/>
              <a:gd name="connsiteX7" fmla="*/ 391055 w 2125226"/>
              <a:gd name="connsiteY7" fmla="*/ 738336 h 2407410"/>
              <a:gd name="connsiteX8" fmla="*/ 663191 w 2125226"/>
              <a:gd name="connsiteY8" fmla="*/ 568562 h 2407410"/>
              <a:gd name="connsiteX9" fmla="*/ 984738 w 2125226"/>
              <a:gd name="connsiteY9" fmla="*/ 347498 h 2407410"/>
              <a:gd name="connsiteX10" fmla="*/ 1586810 w 2125226"/>
              <a:gd name="connsiteY10" fmla="*/ 0 h 2407410"/>
              <a:gd name="connsiteX11" fmla="*/ 1683099 w 2125226"/>
              <a:gd name="connsiteY11" fmla="*/ 5854 h 2407410"/>
              <a:gd name="connsiteX12" fmla="*/ 1738365 w 2125226"/>
              <a:gd name="connsiteY12" fmla="*/ 121410 h 2407410"/>
              <a:gd name="connsiteX13" fmla="*/ 1813945 w 2125226"/>
              <a:gd name="connsiteY13" fmla="*/ 669045 h 2407410"/>
              <a:gd name="connsiteX14" fmla="*/ 1799922 w 2125226"/>
              <a:gd name="connsiteY14" fmla="*/ 841965 h 2407410"/>
              <a:gd name="connsiteX15" fmla="*/ 1778558 w 2125226"/>
              <a:gd name="connsiteY15" fmla="*/ 930303 h 2407410"/>
              <a:gd name="connsiteX16" fmla="*/ 1907963 w 2125226"/>
              <a:gd name="connsiteY16" fmla="*/ 1050664 h 2407410"/>
              <a:gd name="connsiteX17" fmla="*/ 1959428 w 2125226"/>
              <a:gd name="connsiteY17" fmla="*/ 1096100 h 2407410"/>
              <a:gd name="connsiteX18" fmla="*/ 2125226 w 2125226"/>
              <a:gd name="connsiteY18" fmla="*/ 1216681 h 2407410"/>
              <a:gd name="connsiteX19" fmla="*/ 1798655 w 2125226"/>
              <a:gd name="connsiteY19" fmla="*/ 1357358 h 2407410"/>
              <a:gd name="connsiteX20" fmla="*/ 1612760 w 2125226"/>
              <a:gd name="connsiteY20" fmla="*/ 1503059 h 2407410"/>
              <a:gd name="connsiteX21" fmla="*/ 1441938 w 2125226"/>
              <a:gd name="connsiteY21" fmla="*/ 1558325 h 2407410"/>
              <a:gd name="connsiteX22" fmla="*/ 1301261 w 2125226"/>
              <a:gd name="connsiteY22" fmla="*/ 1824606 h 2407410"/>
              <a:gd name="connsiteX23" fmla="*/ 964642 w 2125226"/>
              <a:gd name="connsiteY23" fmla="*/ 2116008 h 2407410"/>
              <a:gd name="connsiteX24" fmla="*/ 788795 w 2125226"/>
              <a:gd name="connsiteY24" fmla="*/ 2261709 h 2407410"/>
              <a:gd name="connsiteX25" fmla="*/ 633046 w 2125226"/>
              <a:gd name="connsiteY25" fmla="*/ 2407410 h 2407410"/>
              <a:gd name="connsiteX0" fmla="*/ 810961 w 2125226"/>
              <a:gd name="connsiteY0" fmla="*/ 2241908 h 2362193"/>
              <a:gd name="connsiteX1" fmla="*/ 587828 w 2125226"/>
              <a:gd name="connsiteY1" fmla="*/ 2362193 h 2362193"/>
              <a:gd name="connsiteX2" fmla="*/ 743578 w 2125226"/>
              <a:gd name="connsiteY2" fmla="*/ 2196395 h 2362193"/>
              <a:gd name="connsiteX3" fmla="*/ 35169 w 2125226"/>
              <a:gd name="connsiteY3" fmla="*/ 1397551 h 2362193"/>
              <a:gd name="connsiteX4" fmla="*/ 0 w 2125226"/>
              <a:gd name="connsiteY4" fmla="*/ 1342285 h 2362193"/>
              <a:gd name="connsiteX5" fmla="*/ 401934 w 2125226"/>
              <a:gd name="connsiteY5" fmla="*/ 970496 h 2362193"/>
              <a:gd name="connsiteX6" fmla="*/ 492369 w 2125226"/>
              <a:gd name="connsiteY6" fmla="*/ 854940 h 2362193"/>
              <a:gd name="connsiteX7" fmla="*/ 391055 w 2125226"/>
              <a:gd name="connsiteY7" fmla="*/ 738336 h 2362193"/>
              <a:gd name="connsiteX8" fmla="*/ 663191 w 2125226"/>
              <a:gd name="connsiteY8" fmla="*/ 568562 h 2362193"/>
              <a:gd name="connsiteX9" fmla="*/ 984738 w 2125226"/>
              <a:gd name="connsiteY9" fmla="*/ 347498 h 2362193"/>
              <a:gd name="connsiteX10" fmla="*/ 1586810 w 2125226"/>
              <a:gd name="connsiteY10" fmla="*/ 0 h 2362193"/>
              <a:gd name="connsiteX11" fmla="*/ 1683099 w 2125226"/>
              <a:gd name="connsiteY11" fmla="*/ 5854 h 2362193"/>
              <a:gd name="connsiteX12" fmla="*/ 1738365 w 2125226"/>
              <a:gd name="connsiteY12" fmla="*/ 121410 h 2362193"/>
              <a:gd name="connsiteX13" fmla="*/ 1813945 w 2125226"/>
              <a:gd name="connsiteY13" fmla="*/ 669045 h 2362193"/>
              <a:gd name="connsiteX14" fmla="*/ 1799922 w 2125226"/>
              <a:gd name="connsiteY14" fmla="*/ 841965 h 2362193"/>
              <a:gd name="connsiteX15" fmla="*/ 1778558 w 2125226"/>
              <a:gd name="connsiteY15" fmla="*/ 930303 h 2362193"/>
              <a:gd name="connsiteX16" fmla="*/ 1907963 w 2125226"/>
              <a:gd name="connsiteY16" fmla="*/ 1050664 h 2362193"/>
              <a:gd name="connsiteX17" fmla="*/ 1959428 w 2125226"/>
              <a:gd name="connsiteY17" fmla="*/ 1096100 h 2362193"/>
              <a:gd name="connsiteX18" fmla="*/ 2125226 w 2125226"/>
              <a:gd name="connsiteY18" fmla="*/ 1216681 h 2362193"/>
              <a:gd name="connsiteX19" fmla="*/ 1798655 w 2125226"/>
              <a:gd name="connsiteY19" fmla="*/ 1357358 h 2362193"/>
              <a:gd name="connsiteX20" fmla="*/ 1612760 w 2125226"/>
              <a:gd name="connsiteY20" fmla="*/ 1503059 h 2362193"/>
              <a:gd name="connsiteX21" fmla="*/ 1441938 w 2125226"/>
              <a:gd name="connsiteY21" fmla="*/ 1558325 h 2362193"/>
              <a:gd name="connsiteX22" fmla="*/ 1301261 w 2125226"/>
              <a:gd name="connsiteY22" fmla="*/ 1824606 h 2362193"/>
              <a:gd name="connsiteX23" fmla="*/ 964642 w 2125226"/>
              <a:gd name="connsiteY23" fmla="*/ 2116008 h 2362193"/>
              <a:gd name="connsiteX24" fmla="*/ 788795 w 2125226"/>
              <a:gd name="connsiteY24" fmla="*/ 2261709 h 2362193"/>
              <a:gd name="connsiteX25" fmla="*/ 810961 w 2125226"/>
              <a:gd name="connsiteY25" fmla="*/ 2241908 h 2362193"/>
              <a:gd name="connsiteX0" fmla="*/ 810961 w 2125226"/>
              <a:gd name="connsiteY0" fmla="*/ 2241908 h 2261709"/>
              <a:gd name="connsiteX1" fmla="*/ 749193 w 2125226"/>
              <a:gd name="connsiteY1" fmla="*/ 2200828 h 2261709"/>
              <a:gd name="connsiteX2" fmla="*/ 743578 w 2125226"/>
              <a:gd name="connsiteY2" fmla="*/ 2196395 h 2261709"/>
              <a:gd name="connsiteX3" fmla="*/ 35169 w 2125226"/>
              <a:gd name="connsiteY3" fmla="*/ 1397551 h 2261709"/>
              <a:gd name="connsiteX4" fmla="*/ 0 w 2125226"/>
              <a:gd name="connsiteY4" fmla="*/ 1342285 h 2261709"/>
              <a:gd name="connsiteX5" fmla="*/ 401934 w 2125226"/>
              <a:gd name="connsiteY5" fmla="*/ 970496 h 2261709"/>
              <a:gd name="connsiteX6" fmla="*/ 492369 w 2125226"/>
              <a:gd name="connsiteY6" fmla="*/ 854940 h 2261709"/>
              <a:gd name="connsiteX7" fmla="*/ 391055 w 2125226"/>
              <a:gd name="connsiteY7" fmla="*/ 738336 h 2261709"/>
              <a:gd name="connsiteX8" fmla="*/ 663191 w 2125226"/>
              <a:gd name="connsiteY8" fmla="*/ 568562 h 2261709"/>
              <a:gd name="connsiteX9" fmla="*/ 984738 w 2125226"/>
              <a:gd name="connsiteY9" fmla="*/ 347498 h 2261709"/>
              <a:gd name="connsiteX10" fmla="*/ 1586810 w 2125226"/>
              <a:gd name="connsiteY10" fmla="*/ 0 h 2261709"/>
              <a:gd name="connsiteX11" fmla="*/ 1683099 w 2125226"/>
              <a:gd name="connsiteY11" fmla="*/ 5854 h 2261709"/>
              <a:gd name="connsiteX12" fmla="*/ 1738365 w 2125226"/>
              <a:gd name="connsiteY12" fmla="*/ 121410 h 2261709"/>
              <a:gd name="connsiteX13" fmla="*/ 1813945 w 2125226"/>
              <a:gd name="connsiteY13" fmla="*/ 669045 h 2261709"/>
              <a:gd name="connsiteX14" fmla="*/ 1799922 w 2125226"/>
              <a:gd name="connsiteY14" fmla="*/ 841965 h 2261709"/>
              <a:gd name="connsiteX15" fmla="*/ 1778558 w 2125226"/>
              <a:gd name="connsiteY15" fmla="*/ 930303 h 2261709"/>
              <a:gd name="connsiteX16" fmla="*/ 1907963 w 2125226"/>
              <a:gd name="connsiteY16" fmla="*/ 1050664 h 2261709"/>
              <a:gd name="connsiteX17" fmla="*/ 1959428 w 2125226"/>
              <a:gd name="connsiteY17" fmla="*/ 1096100 h 2261709"/>
              <a:gd name="connsiteX18" fmla="*/ 2125226 w 2125226"/>
              <a:gd name="connsiteY18" fmla="*/ 1216681 h 2261709"/>
              <a:gd name="connsiteX19" fmla="*/ 1798655 w 2125226"/>
              <a:gd name="connsiteY19" fmla="*/ 1357358 h 2261709"/>
              <a:gd name="connsiteX20" fmla="*/ 1612760 w 2125226"/>
              <a:gd name="connsiteY20" fmla="*/ 1503059 h 2261709"/>
              <a:gd name="connsiteX21" fmla="*/ 1441938 w 2125226"/>
              <a:gd name="connsiteY21" fmla="*/ 1558325 h 2261709"/>
              <a:gd name="connsiteX22" fmla="*/ 1301261 w 2125226"/>
              <a:gd name="connsiteY22" fmla="*/ 1824606 h 2261709"/>
              <a:gd name="connsiteX23" fmla="*/ 964642 w 2125226"/>
              <a:gd name="connsiteY23" fmla="*/ 2116008 h 2261709"/>
              <a:gd name="connsiteX24" fmla="*/ 788795 w 2125226"/>
              <a:gd name="connsiteY24" fmla="*/ 2261709 h 2261709"/>
              <a:gd name="connsiteX25" fmla="*/ 810961 w 2125226"/>
              <a:gd name="connsiteY25" fmla="*/ 2241908 h 2261709"/>
              <a:gd name="connsiteX0" fmla="*/ 773723 w 2125226"/>
              <a:gd name="connsiteY0" fmla="*/ 2217083 h 2261709"/>
              <a:gd name="connsiteX1" fmla="*/ 749193 w 2125226"/>
              <a:gd name="connsiteY1" fmla="*/ 2200828 h 2261709"/>
              <a:gd name="connsiteX2" fmla="*/ 743578 w 2125226"/>
              <a:gd name="connsiteY2" fmla="*/ 2196395 h 2261709"/>
              <a:gd name="connsiteX3" fmla="*/ 35169 w 2125226"/>
              <a:gd name="connsiteY3" fmla="*/ 1397551 h 2261709"/>
              <a:gd name="connsiteX4" fmla="*/ 0 w 2125226"/>
              <a:gd name="connsiteY4" fmla="*/ 1342285 h 2261709"/>
              <a:gd name="connsiteX5" fmla="*/ 401934 w 2125226"/>
              <a:gd name="connsiteY5" fmla="*/ 970496 h 2261709"/>
              <a:gd name="connsiteX6" fmla="*/ 492369 w 2125226"/>
              <a:gd name="connsiteY6" fmla="*/ 854940 h 2261709"/>
              <a:gd name="connsiteX7" fmla="*/ 391055 w 2125226"/>
              <a:gd name="connsiteY7" fmla="*/ 738336 h 2261709"/>
              <a:gd name="connsiteX8" fmla="*/ 663191 w 2125226"/>
              <a:gd name="connsiteY8" fmla="*/ 568562 h 2261709"/>
              <a:gd name="connsiteX9" fmla="*/ 984738 w 2125226"/>
              <a:gd name="connsiteY9" fmla="*/ 347498 h 2261709"/>
              <a:gd name="connsiteX10" fmla="*/ 1586810 w 2125226"/>
              <a:gd name="connsiteY10" fmla="*/ 0 h 2261709"/>
              <a:gd name="connsiteX11" fmla="*/ 1683099 w 2125226"/>
              <a:gd name="connsiteY11" fmla="*/ 5854 h 2261709"/>
              <a:gd name="connsiteX12" fmla="*/ 1738365 w 2125226"/>
              <a:gd name="connsiteY12" fmla="*/ 121410 h 2261709"/>
              <a:gd name="connsiteX13" fmla="*/ 1813945 w 2125226"/>
              <a:gd name="connsiteY13" fmla="*/ 669045 h 2261709"/>
              <a:gd name="connsiteX14" fmla="*/ 1799922 w 2125226"/>
              <a:gd name="connsiteY14" fmla="*/ 841965 h 2261709"/>
              <a:gd name="connsiteX15" fmla="*/ 1778558 w 2125226"/>
              <a:gd name="connsiteY15" fmla="*/ 930303 h 2261709"/>
              <a:gd name="connsiteX16" fmla="*/ 1907963 w 2125226"/>
              <a:gd name="connsiteY16" fmla="*/ 1050664 h 2261709"/>
              <a:gd name="connsiteX17" fmla="*/ 1959428 w 2125226"/>
              <a:gd name="connsiteY17" fmla="*/ 1096100 h 2261709"/>
              <a:gd name="connsiteX18" fmla="*/ 2125226 w 2125226"/>
              <a:gd name="connsiteY18" fmla="*/ 1216681 h 2261709"/>
              <a:gd name="connsiteX19" fmla="*/ 1798655 w 2125226"/>
              <a:gd name="connsiteY19" fmla="*/ 1357358 h 2261709"/>
              <a:gd name="connsiteX20" fmla="*/ 1612760 w 2125226"/>
              <a:gd name="connsiteY20" fmla="*/ 1503059 h 2261709"/>
              <a:gd name="connsiteX21" fmla="*/ 1441938 w 2125226"/>
              <a:gd name="connsiteY21" fmla="*/ 1558325 h 2261709"/>
              <a:gd name="connsiteX22" fmla="*/ 1301261 w 2125226"/>
              <a:gd name="connsiteY22" fmla="*/ 1824606 h 2261709"/>
              <a:gd name="connsiteX23" fmla="*/ 964642 w 2125226"/>
              <a:gd name="connsiteY23" fmla="*/ 2116008 h 2261709"/>
              <a:gd name="connsiteX24" fmla="*/ 788795 w 2125226"/>
              <a:gd name="connsiteY24" fmla="*/ 2261709 h 2261709"/>
              <a:gd name="connsiteX25" fmla="*/ 773723 w 2125226"/>
              <a:gd name="connsiteY25" fmla="*/ 2217083 h 2261709"/>
              <a:gd name="connsiteX0" fmla="*/ 761310 w 2125226"/>
              <a:gd name="connsiteY0" fmla="*/ 2233633 h 2261709"/>
              <a:gd name="connsiteX1" fmla="*/ 749193 w 2125226"/>
              <a:gd name="connsiteY1" fmla="*/ 2200828 h 2261709"/>
              <a:gd name="connsiteX2" fmla="*/ 743578 w 2125226"/>
              <a:gd name="connsiteY2" fmla="*/ 2196395 h 2261709"/>
              <a:gd name="connsiteX3" fmla="*/ 35169 w 2125226"/>
              <a:gd name="connsiteY3" fmla="*/ 1397551 h 2261709"/>
              <a:gd name="connsiteX4" fmla="*/ 0 w 2125226"/>
              <a:gd name="connsiteY4" fmla="*/ 1342285 h 2261709"/>
              <a:gd name="connsiteX5" fmla="*/ 401934 w 2125226"/>
              <a:gd name="connsiteY5" fmla="*/ 970496 h 2261709"/>
              <a:gd name="connsiteX6" fmla="*/ 492369 w 2125226"/>
              <a:gd name="connsiteY6" fmla="*/ 854940 h 2261709"/>
              <a:gd name="connsiteX7" fmla="*/ 391055 w 2125226"/>
              <a:gd name="connsiteY7" fmla="*/ 738336 h 2261709"/>
              <a:gd name="connsiteX8" fmla="*/ 663191 w 2125226"/>
              <a:gd name="connsiteY8" fmla="*/ 568562 h 2261709"/>
              <a:gd name="connsiteX9" fmla="*/ 984738 w 2125226"/>
              <a:gd name="connsiteY9" fmla="*/ 347498 h 2261709"/>
              <a:gd name="connsiteX10" fmla="*/ 1586810 w 2125226"/>
              <a:gd name="connsiteY10" fmla="*/ 0 h 2261709"/>
              <a:gd name="connsiteX11" fmla="*/ 1683099 w 2125226"/>
              <a:gd name="connsiteY11" fmla="*/ 5854 h 2261709"/>
              <a:gd name="connsiteX12" fmla="*/ 1738365 w 2125226"/>
              <a:gd name="connsiteY12" fmla="*/ 121410 h 2261709"/>
              <a:gd name="connsiteX13" fmla="*/ 1813945 w 2125226"/>
              <a:gd name="connsiteY13" fmla="*/ 669045 h 2261709"/>
              <a:gd name="connsiteX14" fmla="*/ 1799922 w 2125226"/>
              <a:gd name="connsiteY14" fmla="*/ 841965 h 2261709"/>
              <a:gd name="connsiteX15" fmla="*/ 1778558 w 2125226"/>
              <a:gd name="connsiteY15" fmla="*/ 930303 h 2261709"/>
              <a:gd name="connsiteX16" fmla="*/ 1907963 w 2125226"/>
              <a:gd name="connsiteY16" fmla="*/ 1050664 h 2261709"/>
              <a:gd name="connsiteX17" fmla="*/ 1959428 w 2125226"/>
              <a:gd name="connsiteY17" fmla="*/ 1096100 h 2261709"/>
              <a:gd name="connsiteX18" fmla="*/ 2125226 w 2125226"/>
              <a:gd name="connsiteY18" fmla="*/ 1216681 h 2261709"/>
              <a:gd name="connsiteX19" fmla="*/ 1798655 w 2125226"/>
              <a:gd name="connsiteY19" fmla="*/ 1357358 h 2261709"/>
              <a:gd name="connsiteX20" fmla="*/ 1612760 w 2125226"/>
              <a:gd name="connsiteY20" fmla="*/ 1503059 h 2261709"/>
              <a:gd name="connsiteX21" fmla="*/ 1441938 w 2125226"/>
              <a:gd name="connsiteY21" fmla="*/ 1558325 h 2261709"/>
              <a:gd name="connsiteX22" fmla="*/ 1301261 w 2125226"/>
              <a:gd name="connsiteY22" fmla="*/ 1824606 h 2261709"/>
              <a:gd name="connsiteX23" fmla="*/ 964642 w 2125226"/>
              <a:gd name="connsiteY23" fmla="*/ 2116008 h 2261709"/>
              <a:gd name="connsiteX24" fmla="*/ 788795 w 2125226"/>
              <a:gd name="connsiteY24" fmla="*/ 2261709 h 2261709"/>
              <a:gd name="connsiteX25" fmla="*/ 761310 w 2125226"/>
              <a:gd name="connsiteY25" fmla="*/ 2233633 h 226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125226" h="2261709">
                <a:moveTo>
                  <a:pt x="761310" y="2233633"/>
                </a:moveTo>
                <a:lnTo>
                  <a:pt x="749193" y="2200828"/>
                </a:lnTo>
                <a:lnTo>
                  <a:pt x="743578" y="2196395"/>
                </a:lnTo>
                <a:lnTo>
                  <a:pt x="35169" y="1397551"/>
                </a:lnTo>
                <a:lnTo>
                  <a:pt x="0" y="1342285"/>
                </a:lnTo>
                <a:lnTo>
                  <a:pt x="401934" y="970496"/>
                </a:lnTo>
                <a:lnTo>
                  <a:pt x="492369" y="854940"/>
                </a:lnTo>
                <a:lnTo>
                  <a:pt x="391055" y="738336"/>
                </a:lnTo>
                <a:cubicBezTo>
                  <a:pt x="487068" y="653915"/>
                  <a:pt x="563203" y="629129"/>
                  <a:pt x="663191" y="568562"/>
                </a:cubicBezTo>
                <a:lnTo>
                  <a:pt x="984738" y="347498"/>
                </a:lnTo>
                <a:lnTo>
                  <a:pt x="1586810" y="0"/>
                </a:lnTo>
                <a:lnTo>
                  <a:pt x="1683099" y="5854"/>
                </a:lnTo>
                <a:lnTo>
                  <a:pt x="1738365" y="121410"/>
                </a:lnTo>
                <a:lnTo>
                  <a:pt x="1813945" y="669045"/>
                </a:lnTo>
                <a:lnTo>
                  <a:pt x="1799922" y="841965"/>
                </a:lnTo>
                <a:lnTo>
                  <a:pt x="1778558" y="930303"/>
                </a:lnTo>
                <a:lnTo>
                  <a:pt x="1907963" y="1050664"/>
                </a:lnTo>
                <a:lnTo>
                  <a:pt x="1959428" y="1096100"/>
                </a:lnTo>
                <a:lnTo>
                  <a:pt x="2125226" y="1216681"/>
                </a:lnTo>
                <a:lnTo>
                  <a:pt x="1798655" y="1357358"/>
                </a:lnTo>
                <a:lnTo>
                  <a:pt x="1612760" y="1503059"/>
                </a:lnTo>
                <a:lnTo>
                  <a:pt x="1441938" y="1558325"/>
                </a:lnTo>
                <a:lnTo>
                  <a:pt x="1301261" y="1824606"/>
                </a:lnTo>
                <a:lnTo>
                  <a:pt x="964642" y="2116008"/>
                </a:lnTo>
                <a:lnTo>
                  <a:pt x="788795" y="2261709"/>
                </a:lnTo>
                <a:lnTo>
                  <a:pt x="761310" y="2233633"/>
                </a:lnTo>
                <a:close/>
              </a:path>
            </a:pathLst>
          </a:custGeom>
          <a:solidFill>
            <a:schemeClr val="accent2">
              <a:alpha val="36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3" name="Forma libre 42"/>
          <p:cNvSpPr/>
          <p:nvPr/>
        </p:nvSpPr>
        <p:spPr>
          <a:xfrm rot="21364026">
            <a:off x="1475463" y="4875563"/>
            <a:ext cx="2027016" cy="1463358"/>
          </a:xfrm>
          <a:custGeom>
            <a:avLst/>
            <a:gdLst>
              <a:gd name="connsiteX0" fmla="*/ 33556 w 3254928"/>
              <a:gd name="connsiteY0" fmla="*/ 1275127 h 2541864"/>
              <a:gd name="connsiteX1" fmla="*/ 906011 w 3254928"/>
              <a:gd name="connsiteY1" fmla="*/ 2541864 h 2541864"/>
              <a:gd name="connsiteX2" fmla="*/ 1359016 w 3254928"/>
              <a:gd name="connsiteY2" fmla="*/ 2181138 h 2541864"/>
              <a:gd name="connsiteX3" fmla="*/ 1845578 w 3254928"/>
              <a:gd name="connsiteY3" fmla="*/ 1585519 h 2541864"/>
              <a:gd name="connsiteX4" fmla="*/ 2097247 w 3254928"/>
              <a:gd name="connsiteY4" fmla="*/ 1182848 h 2541864"/>
              <a:gd name="connsiteX5" fmla="*/ 2692866 w 3254928"/>
              <a:gd name="connsiteY5" fmla="*/ 704675 h 2541864"/>
              <a:gd name="connsiteX6" fmla="*/ 3078759 w 3254928"/>
              <a:gd name="connsiteY6" fmla="*/ 352338 h 2541864"/>
              <a:gd name="connsiteX7" fmla="*/ 3254928 w 3254928"/>
              <a:gd name="connsiteY7" fmla="*/ 151002 h 2541864"/>
              <a:gd name="connsiteX8" fmla="*/ 3129093 w 3254928"/>
              <a:gd name="connsiteY8" fmla="*/ 0 h 2541864"/>
              <a:gd name="connsiteX9" fmla="*/ 2768367 w 3254928"/>
              <a:gd name="connsiteY9" fmla="*/ 142613 h 2541864"/>
              <a:gd name="connsiteX10" fmla="*/ 1610686 w 3254928"/>
              <a:gd name="connsiteY10" fmla="*/ 562062 h 2541864"/>
              <a:gd name="connsiteX11" fmla="*/ 562062 w 3254928"/>
              <a:gd name="connsiteY11" fmla="*/ 947956 h 2541864"/>
              <a:gd name="connsiteX12" fmla="*/ 58723 w 3254928"/>
              <a:gd name="connsiteY12" fmla="*/ 1191237 h 2541864"/>
              <a:gd name="connsiteX13" fmla="*/ 0 w 3254928"/>
              <a:gd name="connsiteY13" fmla="*/ 1224793 h 2541864"/>
              <a:gd name="connsiteX14" fmla="*/ 134224 w 3254928"/>
              <a:gd name="connsiteY14" fmla="*/ 1426128 h 2541864"/>
              <a:gd name="connsiteX15" fmla="*/ 687897 w 3254928"/>
              <a:gd name="connsiteY15" fmla="*/ 2214693 h 2541864"/>
              <a:gd name="connsiteX0" fmla="*/ 33556 w 3254928"/>
              <a:gd name="connsiteY0" fmla="*/ 1275127 h 2541864"/>
              <a:gd name="connsiteX1" fmla="*/ 906011 w 3254928"/>
              <a:gd name="connsiteY1" fmla="*/ 2541864 h 2541864"/>
              <a:gd name="connsiteX2" fmla="*/ 1359016 w 3254928"/>
              <a:gd name="connsiteY2" fmla="*/ 2181138 h 2541864"/>
              <a:gd name="connsiteX3" fmla="*/ 1845578 w 3254928"/>
              <a:gd name="connsiteY3" fmla="*/ 1585519 h 2541864"/>
              <a:gd name="connsiteX4" fmla="*/ 2346925 w 3254928"/>
              <a:gd name="connsiteY4" fmla="*/ 1321037 h 2541864"/>
              <a:gd name="connsiteX5" fmla="*/ 2692866 w 3254928"/>
              <a:gd name="connsiteY5" fmla="*/ 704675 h 2541864"/>
              <a:gd name="connsiteX6" fmla="*/ 3078759 w 3254928"/>
              <a:gd name="connsiteY6" fmla="*/ 352338 h 2541864"/>
              <a:gd name="connsiteX7" fmla="*/ 3254928 w 3254928"/>
              <a:gd name="connsiteY7" fmla="*/ 151002 h 2541864"/>
              <a:gd name="connsiteX8" fmla="*/ 3129093 w 3254928"/>
              <a:gd name="connsiteY8" fmla="*/ 0 h 2541864"/>
              <a:gd name="connsiteX9" fmla="*/ 2768367 w 3254928"/>
              <a:gd name="connsiteY9" fmla="*/ 142613 h 2541864"/>
              <a:gd name="connsiteX10" fmla="*/ 1610686 w 3254928"/>
              <a:gd name="connsiteY10" fmla="*/ 562062 h 2541864"/>
              <a:gd name="connsiteX11" fmla="*/ 562062 w 3254928"/>
              <a:gd name="connsiteY11" fmla="*/ 947956 h 2541864"/>
              <a:gd name="connsiteX12" fmla="*/ 58723 w 3254928"/>
              <a:gd name="connsiteY12" fmla="*/ 1191237 h 2541864"/>
              <a:gd name="connsiteX13" fmla="*/ 0 w 3254928"/>
              <a:gd name="connsiteY13" fmla="*/ 1224793 h 2541864"/>
              <a:gd name="connsiteX14" fmla="*/ 134224 w 3254928"/>
              <a:gd name="connsiteY14" fmla="*/ 1426128 h 2541864"/>
              <a:gd name="connsiteX15" fmla="*/ 687897 w 3254928"/>
              <a:gd name="connsiteY15" fmla="*/ 2214693 h 2541864"/>
              <a:gd name="connsiteX0" fmla="*/ 33556 w 3254928"/>
              <a:gd name="connsiteY0" fmla="*/ 1275127 h 2541864"/>
              <a:gd name="connsiteX1" fmla="*/ 906011 w 3254928"/>
              <a:gd name="connsiteY1" fmla="*/ 2541864 h 2541864"/>
              <a:gd name="connsiteX2" fmla="*/ 1359016 w 3254928"/>
              <a:gd name="connsiteY2" fmla="*/ 2181138 h 2541864"/>
              <a:gd name="connsiteX3" fmla="*/ 1984217 w 3254928"/>
              <a:gd name="connsiteY3" fmla="*/ 1731868 h 2541864"/>
              <a:gd name="connsiteX4" fmla="*/ 2346925 w 3254928"/>
              <a:gd name="connsiteY4" fmla="*/ 1321037 h 2541864"/>
              <a:gd name="connsiteX5" fmla="*/ 2692866 w 3254928"/>
              <a:gd name="connsiteY5" fmla="*/ 704675 h 2541864"/>
              <a:gd name="connsiteX6" fmla="*/ 3078759 w 3254928"/>
              <a:gd name="connsiteY6" fmla="*/ 352338 h 2541864"/>
              <a:gd name="connsiteX7" fmla="*/ 3254928 w 3254928"/>
              <a:gd name="connsiteY7" fmla="*/ 151002 h 2541864"/>
              <a:gd name="connsiteX8" fmla="*/ 3129093 w 3254928"/>
              <a:gd name="connsiteY8" fmla="*/ 0 h 2541864"/>
              <a:gd name="connsiteX9" fmla="*/ 2768367 w 3254928"/>
              <a:gd name="connsiteY9" fmla="*/ 142613 h 2541864"/>
              <a:gd name="connsiteX10" fmla="*/ 1610686 w 3254928"/>
              <a:gd name="connsiteY10" fmla="*/ 562062 h 2541864"/>
              <a:gd name="connsiteX11" fmla="*/ 562062 w 3254928"/>
              <a:gd name="connsiteY11" fmla="*/ 947956 h 2541864"/>
              <a:gd name="connsiteX12" fmla="*/ 58723 w 3254928"/>
              <a:gd name="connsiteY12" fmla="*/ 1191237 h 2541864"/>
              <a:gd name="connsiteX13" fmla="*/ 0 w 3254928"/>
              <a:gd name="connsiteY13" fmla="*/ 1224793 h 2541864"/>
              <a:gd name="connsiteX14" fmla="*/ 134224 w 3254928"/>
              <a:gd name="connsiteY14" fmla="*/ 1426128 h 2541864"/>
              <a:gd name="connsiteX15" fmla="*/ 687897 w 3254928"/>
              <a:gd name="connsiteY15" fmla="*/ 2214693 h 2541864"/>
              <a:gd name="connsiteX0" fmla="*/ 33556 w 3254928"/>
              <a:gd name="connsiteY0" fmla="*/ 1275127 h 2541864"/>
              <a:gd name="connsiteX1" fmla="*/ 906011 w 3254928"/>
              <a:gd name="connsiteY1" fmla="*/ 2541864 h 2541864"/>
              <a:gd name="connsiteX2" fmla="*/ 1359016 w 3254928"/>
              <a:gd name="connsiteY2" fmla="*/ 2181138 h 2541864"/>
              <a:gd name="connsiteX3" fmla="*/ 1984217 w 3254928"/>
              <a:gd name="connsiteY3" fmla="*/ 1731868 h 2541864"/>
              <a:gd name="connsiteX4" fmla="*/ 2346925 w 3254928"/>
              <a:gd name="connsiteY4" fmla="*/ 1321037 h 2541864"/>
              <a:gd name="connsiteX5" fmla="*/ 2775345 w 3254928"/>
              <a:gd name="connsiteY5" fmla="*/ 804278 h 2541864"/>
              <a:gd name="connsiteX6" fmla="*/ 3078759 w 3254928"/>
              <a:gd name="connsiteY6" fmla="*/ 352338 h 2541864"/>
              <a:gd name="connsiteX7" fmla="*/ 3254928 w 3254928"/>
              <a:gd name="connsiteY7" fmla="*/ 151002 h 2541864"/>
              <a:gd name="connsiteX8" fmla="*/ 3129093 w 3254928"/>
              <a:gd name="connsiteY8" fmla="*/ 0 h 2541864"/>
              <a:gd name="connsiteX9" fmla="*/ 2768367 w 3254928"/>
              <a:gd name="connsiteY9" fmla="*/ 142613 h 2541864"/>
              <a:gd name="connsiteX10" fmla="*/ 1610686 w 3254928"/>
              <a:gd name="connsiteY10" fmla="*/ 562062 h 2541864"/>
              <a:gd name="connsiteX11" fmla="*/ 562062 w 3254928"/>
              <a:gd name="connsiteY11" fmla="*/ 947956 h 2541864"/>
              <a:gd name="connsiteX12" fmla="*/ 58723 w 3254928"/>
              <a:gd name="connsiteY12" fmla="*/ 1191237 h 2541864"/>
              <a:gd name="connsiteX13" fmla="*/ 0 w 3254928"/>
              <a:gd name="connsiteY13" fmla="*/ 1224793 h 2541864"/>
              <a:gd name="connsiteX14" fmla="*/ 134224 w 3254928"/>
              <a:gd name="connsiteY14" fmla="*/ 1426128 h 2541864"/>
              <a:gd name="connsiteX15" fmla="*/ 687897 w 3254928"/>
              <a:gd name="connsiteY15" fmla="*/ 2214693 h 2541864"/>
              <a:gd name="connsiteX0" fmla="*/ 33556 w 3254928"/>
              <a:gd name="connsiteY0" fmla="*/ 1275127 h 2620566"/>
              <a:gd name="connsiteX1" fmla="*/ 938150 w 3254928"/>
              <a:gd name="connsiteY1" fmla="*/ 2620567 h 2620566"/>
              <a:gd name="connsiteX2" fmla="*/ 1359016 w 3254928"/>
              <a:gd name="connsiteY2" fmla="*/ 2181138 h 2620566"/>
              <a:gd name="connsiteX3" fmla="*/ 1984217 w 3254928"/>
              <a:gd name="connsiteY3" fmla="*/ 1731868 h 2620566"/>
              <a:gd name="connsiteX4" fmla="*/ 2346925 w 3254928"/>
              <a:gd name="connsiteY4" fmla="*/ 1321037 h 2620566"/>
              <a:gd name="connsiteX5" fmla="*/ 2775345 w 3254928"/>
              <a:gd name="connsiteY5" fmla="*/ 804278 h 2620566"/>
              <a:gd name="connsiteX6" fmla="*/ 3078759 w 3254928"/>
              <a:gd name="connsiteY6" fmla="*/ 352338 h 2620566"/>
              <a:gd name="connsiteX7" fmla="*/ 3254928 w 3254928"/>
              <a:gd name="connsiteY7" fmla="*/ 151002 h 2620566"/>
              <a:gd name="connsiteX8" fmla="*/ 3129093 w 3254928"/>
              <a:gd name="connsiteY8" fmla="*/ 0 h 2620566"/>
              <a:gd name="connsiteX9" fmla="*/ 2768367 w 3254928"/>
              <a:gd name="connsiteY9" fmla="*/ 142613 h 2620566"/>
              <a:gd name="connsiteX10" fmla="*/ 1610686 w 3254928"/>
              <a:gd name="connsiteY10" fmla="*/ 562062 h 2620566"/>
              <a:gd name="connsiteX11" fmla="*/ 562062 w 3254928"/>
              <a:gd name="connsiteY11" fmla="*/ 947956 h 2620566"/>
              <a:gd name="connsiteX12" fmla="*/ 58723 w 3254928"/>
              <a:gd name="connsiteY12" fmla="*/ 1191237 h 2620566"/>
              <a:gd name="connsiteX13" fmla="*/ 0 w 3254928"/>
              <a:gd name="connsiteY13" fmla="*/ 1224793 h 2620566"/>
              <a:gd name="connsiteX14" fmla="*/ 134224 w 3254928"/>
              <a:gd name="connsiteY14" fmla="*/ 1426128 h 2620566"/>
              <a:gd name="connsiteX15" fmla="*/ 687897 w 3254928"/>
              <a:gd name="connsiteY15" fmla="*/ 2214693 h 2620566"/>
              <a:gd name="connsiteX0" fmla="*/ 33556 w 3254928"/>
              <a:gd name="connsiteY0" fmla="*/ 1275127 h 2620568"/>
              <a:gd name="connsiteX1" fmla="*/ 938150 w 3254928"/>
              <a:gd name="connsiteY1" fmla="*/ 2620567 h 2620568"/>
              <a:gd name="connsiteX2" fmla="*/ 1378498 w 3254928"/>
              <a:gd name="connsiteY2" fmla="*/ 2224993 h 2620568"/>
              <a:gd name="connsiteX3" fmla="*/ 1984217 w 3254928"/>
              <a:gd name="connsiteY3" fmla="*/ 1731868 h 2620568"/>
              <a:gd name="connsiteX4" fmla="*/ 2346925 w 3254928"/>
              <a:gd name="connsiteY4" fmla="*/ 1321037 h 2620568"/>
              <a:gd name="connsiteX5" fmla="*/ 2775345 w 3254928"/>
              <a:gd name="connsiteY5" fmla="*/ 804278 h 2620568"/>
              <a:gd name="connsiteX6" fmla="*/ 3078759 w 3254928"/>
              <a:gd name="connsiteY6" fmla="*/ 352338 h 2620568"/>
              <a:gd name="connsiteX7" fmla="*/ 3254928 w 3254928"/>
              <a:gd name="connsiteY7" fmla="*/ 151002 h 2620568"/>
              <a:gd name="connsiteX8" fmla="*/ 3129093 w 3254928"/>
              <a:gd name="connsiteY8" fmla="*/ 0 h 2620568"/>
              <a:gd name="connsiteX9" fmla="*/ 2768367 w 3254928"/>
              <a:gd name="connsiteY9" fmla="*/ 142613 h 2620568"/>
              <a:gd name="connsiteX10" fmla="*/ 1610686 w 3254928"/>
              <a:gd name="connsiteY10" fmla="*/ 562062 h 2620568"/>
              <a:gd name="connsiteX11" fmla="*/ 562062 w 3254928"/>
              <a:gd name="connsiteY11" fmla="*/ 947956 h 2620568"/>
              <a:gd name="connsiteX12" fmla="*/ 58723 w 3254928"/>
              <a:gd name="connsiteY12" fmla="*/ 1191237 h 2620568"/>
              <a:gd name="connsiteX13" fmla="*/ 0 w 3254928"/>
              <a:gd name="connsiteY13" fmla="*/ 1224793 h 2620568"/>
              <a:gd name="connsiteX14" fmla="*/ 134224 w 3254928"/>
              <a:gd name="connsiteY14" fmla="*/ 1426128 h 2620568"/>
              <a:gd name="connsiteX15" fmla="*/ 687897 w 3254928"/>
              <a:gd name="connsiteY15" fmla="*/ 2214693 h 2620568"/>
              <a:gd name="connsiteX0" fmla="*/ 33556 w 3254928"/>
              <a:gd name="connsiteY0" fmla="*/ 1275127 h 2620566"/>
              <a:gd name="connsiteX1" fmla="*/ 938150 w 3254928"/>
              <a:gd name="connsiteY1" fmla="*/ 2620567 h 2620566"/>
              <a:gd name="connsiteX2" fmla="*/ 1378498 w 3254928"/>
              <a:gd name="connsiteY2" fmla="*/ 2224993 h 2620566"/>
              <a:gd name="connsiteX3" fmla="*/ 1977890 w 3254928"/>
              <a:gd name="connsiteY3" fmla="*/ 1714441 h 2620566"/>
              <a:gd name="connsiteX4" fmla="*/ 2346925 w 3254928"/>
              <a:gd name="connsiteY4" fmla="*/ 1321037 h 2620566"/>
              <a:gd name="connsiteX5" fmla="*/ 2775345 w 3254928"/>
              <a:gd name="connsiteY5" fmla="*/ 804278 h 2620566"/>
              <a:gd name="connsiteX6" fmla="*/ 3078759 w 3254928"/>
              <a:gd name="connsiteY6" fmla="*/ 352338 h 2620566"/>
              <a:gd name="connsiteX7" fmla="*/ 3254928 w 3254928"/>
              <a:gd name="connsiteY7" fmla="*/ 151002 h 2620566"/>
              <a:gd name="connsiteX8" fmla="*/ 3129093 w 3254928"/>
              <a:gd name="connsiteY8" fmla="*/ 0 h 2620566"/>
              <a:gd name="connsiteX9" fmla="*/ 2768367 w 3254928"/>
              <a:gd name="connsiteY9" fmla="*/ 142613 h 2620566"/>
              <a:gd name="connsiteX10" fmla="*/ 1610686 w 3254928"/>
              <a:gd name="connsiteY10" fmla="*/ 562062 h 2620566"/>
              <a:gd name="connsiteX11" fmla="*/ 562062 w 3254928"/>
              <a:gd name="connsiteY11" fmla="*/ 947956 h 2620566"/>
              <a:gd name="connsiteX12" fmla="*/ 58723 w 3254928"/>
              <a:gd name="connsiteY12" fmla="*/ 1191237 h 2620566"/>
              <a:gd name="connsiteX13" fmla="*/ 0 w 3254928"/>
              <a:gd name="connsiteY13" fmla="*/ 1224793 h 2620566"/>
              <a:gd name="connsiteX14" fmla="*/ 134224 w 3254928"/>
              <a:gd name="connsiteY14" fmla="*/ 1426128 h 2620566"/>
              <a:gd name="connsiteX15" fmla="*/ 687897 w 3254928"/>
              <a:gd name="connsiteY15" fmla="*/ 2214693 h 2620566"/>
              <a:gd name="connsiteX0" fmla="*/ 40386 w 3261758"/>
              <a:gd name="connsiteY0" fmla="*/ 1275127 h 2620568"/>
              <a:gd name="connsiteX1" fmla="*/ 944980 w 3261758"/>
              <a:gd name="connsiteY1" fmla="*/ 2620567 h 2620568"/>
              <a:gd name="connsiteX2" fmla="*/ 1385328 w 3261758"/>
              <a:gd name="connsiteY2" fmla="*/ 2224993 h 2620568"/>
              <a:gd name="connsiteX3" fmla="*/ 1984720 w 3261758"/>
              <a:gd name="connsiteY3" fmla="*/ 1714441 h 2620568"/>
              <a:gd name="connsiteX4" fmla="*/ 2353755 w 3261758"/>
              <a:gd name="connsiteY4" fmla="*/ 1321037 h 2620568"/>
              <a:gd name="connsiteX5" fmla="*/ 2782175 w 3261758"/>
              <a:gd name="connsiteY5" fmla="*/ 804278 h 2620568"/>
              <a:gd name="connsiteX6" fmla="*/ 3085589 w 3261758"/>
              <a:gd name="connsiteY6" fmla="*/ 352338 h 2620568"/>
              <a:gd name="connsiteX7" fmla="*/ 3261758 w 3261758"/>
              <a:gd name="connsiteY7" fmla="*/ 151002 h 2620568"/>
              <a:gd name="connsiteX8" fmla="*/ 3135923 w 3261758"/>
              <a:gd name="connsiteY8" fmla="*/ 0 h 2620568"/>
              <a:gd name="connsiteX9" fmla="*/ 2775197 w 3261758"/>
              <a:gd name="connsiteY9" fmla="*/ 142613 h 2620568"/>
              <a:gd name="connsiteX10" fmla="*/ 1617516 w 3261758"/>
              <a:gd name="connsiteY10" fmla="*/ 562062 h 2620568"/>
              <a:gd name="connsiteX11" fmla="*/ 568892 w 3261758"/>
              <a:gd name="connsiteY11" fmla="*/ 947956 h 2620568"/>
              <a:gd name="connsiteX12" fmla="*/ 65553 w 3261758"/>
              <a:gd name="connsiteY12" fmla="*/ 1191237 h 2620568"/>
              <a:gd name="connsiteX13" fmla="*/ -1 w 3261758"/>
              <a:gd name="connsiteY13" fmla="*/ 1215792 h 2620568"/>
              <a:gd name="connsiteX14" fmla="*/ 141054 w 3261758"/>
              <a:gd name="connsiteY14" fmla="*/ 1426128 h 2620568"/>
              <a:gd name="connsiteX15" fmla="*/ 694727 w 3261758"/>
              <a:gd name="connsiteY15" fmla="*/ 2214693 h 2620568"/>
              <a:gd name="connsiteX0" fmla="*/ 40387 w 3261759"/>
              <a:gd name="connsiteY0" fmla="*/ 1275127 h 2620566"/>
              <a:gd name="connsiteX1" fmla="*/ 944981 w 3261759"/>
              <a:gd name="connsiteY1" fmla="*/ 2620567 h 2620566"/>
              <a:gd name="connsiteX2" fmla="*/ 1385329 w 3261759"/>
              <a:gd name="connsiteY2" fmla="*/ 2224993 h 2620566"/>
              <a:gd name="connsiteX3" fmla="*/ 1984721 w 3261759"/>
              <a:gd name="connsiteY3" fmla="*/ 1714441 h 2620566"/>
              <a:gd name="connsiteX4" fmla="*/ 2353756 w 3261759"/>
              <a:gd name="connsiteY4" fmla="*/ 1321037 h 2620566"/>
              <a:gd name="connsiteX5" fmla="*/ 2782176 w 3261759"/>
              <a:gd name="connsiteY5" fmla="*/ 804278 h 2620566"/>
              <a:gd name="connsiteX6" fmla="*/ 3085590 w 3261759"/>
              <a:gd name="connsiteY6" fmla="*/ 352338 h 2620566"/>
              <a:gd name="connsiteX7" fmla="*/ 3261759 w 3261759"/>
              <a:gd name="connsiteY7" fmla="*/ 151002 h 2620566"/>
              <a:gd name="connsiteX8" fmla="*/ 3135924 w 3261759"/>
              <a:gd name="connsiteY8" fmla="*/ 0 h 2620566"/>
              <a:gd name="connsiteX9" fmla="*/ 2775198 w 3261759"/>
              <a:gd name="connsiteY9" fmla="*/ 142613 h 2620566"/>
              <a:gd name="connsiteX10" fmla="*/ 1617517 w 3261759"/>
              <a:gd name="connsiteY10" fmla="*/ 562062 h 2620566"/>
              <a:gd name="connsiteX11" fmla="*/ 571918 w 3261759"/>
              <a:gd name="connsiteY11" fmla="*/ 897418 h 2620566"/>
              <a:gd name="connsiteX12" fmla="*/ 65554 w 3261759"/>
              <a:gd name="connsiteY12" fmla="*/ 1191237 h 2620566"/>
              <a:gd name="connsiteX13" fmla="*/ 0 w 3261759"/>
              <a:gd name="connsiteY13" fmla="*/ 1215792 h 2620566"/>
              <a:gd name="connsiteX14" fmla="*/ 141055 w 3261759"/>
              <a:gd name="connsiteY14" fmla="*/ 1426128 h 2620566"/>
              <a:gd name="connsiteX15" fmla="*/ 694728 w 3261759"/>
              <a:gd name="connsiteY15" fmla="*/ 2214693 h 2620566"/>
              <a:gd name="connsiteX0" fmla="*/ 40387 w 3261759"/>
              <a:gd name="connsiteY0" fmla="*/ 1275127 h 2620568"/>
              <a:gd name="connsiteX1" fmla="*/ 944981 w 3261759"/>
              <a:gd name="connsiteY1" fmla="*/ 2620567 h 2620568"/>
              <a:gd name="connsiteX2" fmla="*/ 1385329 w 3261759"/>
              <a:gd name="connsiteY2" fmla="*/ 2224993 h 2620568"/>
              <a:gd name="connsiteX3" fmla="*/ 1984721 w 3261759"/>
              <a:gd name="connsiteY3" fmla="*/ 1714441 h 2620568"/>
              <a:gd name="connsiteX4" fmla="*/ 2353756 w 3261759"/>
              <a:gd name="connsiteY4" fmla="*/ 1321037 h 2620568"/>
              <a:gd name="connsiteX5" fmla="*/ 2782176 w 3261759"/>
              <a:gd name="connsiteY5" fmla="*/ 804278 h 2620568"/>
              <a:gd name="connsiteX6" fmla="*/ 3085590 w 3261759"/>
              <a:gd name="connsiteY6" fmla="*/ 352338 h 2620568"/>
              <a:gd name="connsiteX7" fmla="*/ 3261759 w 3261759"/>
              <a:gd name="connsiteY7" fmla="*/ 151002 h 2620568"/>
              <a:gd name="connsiteX8" fmla="*/ 3135924 w 3261759"/>
              <a:gd name="connsiteY8" fmla="*/ 0 h 2620568"/>
              <a:gd name="connsiteX9" fmla="*/ 2775198 w 3261759"/>
              <a:gd name="connsiteY9" fmla="*/ 142613 h 2620568"/>
              <a:gd name="connsiteX10" fmla="*/ 1617517 w 3261759"/>
              <a:gd name="connsiteY10" fmla="*/ 562062 h 2620568"/>
              <a:gd name="connsiteX11" fmla="*/ 571918 w 3261759"/>
              <a:gd name="connsiteY11" fmla="*/ 897418 h 2620568"/>
              <a:gd name="connsiteX12" fmla="*/ 46575 w 3261759"/>
              <a:gd name="connsiteY12" fmla="*/ 1138960 h 2620568"/>
              <a:gd name="connsiteX13" fmla="*/ 0 w 3261759"/>
              <a:gd name="connsiteY13" fmla="*/ 1215792 h 2620568"/>
              <a:gd name="connsiteX14" fmla="*/ 141055 w 3261759"/>
              <a:gd name="connsiteY14" fmla="*/ 1426128 h 2620568"/>
              <a:gd name="connsiteX15" fmla="*/ 694728 w 3261759"/>
              <a:gd name="connsiteY15" fmla="*/ 2214693 h 2620568"/>
              <a:gd name="connsiteX0" fmla="*/ 68720 w 3290092"/>
              <a:gd name="connsiteY0" fmla="*/ 1275127 h 2620566"/>
              <a:gd name="connsiteX1" fmla="*/ 973314 w 3290092"/>
              <a:gd name="connsiteY1" fmla="*/ 2620567 h 2620566"/>
              <a:gd name="connsiteX2" fmla="*/ 1413662 w 3290092"/>
              <a:gd name="connsiteY2" fmla="*/ 2224993 h 2620566"/>
              <a:gd name="connsiteX3" fmla="*/ 2013054 w 3290092"/>
              <a:gd name="connsiteY3" fmla="*/ 1714441 h 2620566"/>
              <a:gd name="connsiteX4" fmla="*/ 2382089 w 3290092"/>
              <a:gd name="connsiteY4" fmla="*/ 1321037 h 2620566"/>
              <a:gd name="connsiteX5" fmla="*/ 2810509 w 3290092"/>
              <a:gd name="connsiteY5" fmla="*/ 804278 h 2620566"/>
              <a:gd name="connsiteX6" fmla="*/ 3113923 w 3290092"/>
              <a:gd name="connsiteY6" fmla="*/ 352338 h 2620566"/>
              <a:gd name="connsiteX7" fmla="*/ 3290092 w 3290092"/>
              <a:gd name="connsiteY7" fmla="*/ 151002 h 2620566"/>
              <a:gd name="connsiteX8" fmla="*/ 3164257 w 3290092"/>
              <a:gd name="connsiteY8" fmla="*/ 0 h 2620566"/>
              <a:gd name="connsiteX9" fmla="*/ 2803531 w 3290092"/>
              <a:gd name="connsiteY9" fmla="*/ 142613 h 2620566"/>
              <a:gd name="connsiteX10" fmla="*/ 1645850 w 3290092"/>
              <a:gd name="connsiteY10" fmla="*/ 562062 h 2620566"/>
              <a:gd name="connsiteX11" fmla="*/ 600251 w 3290092"/>
              <a:gd name="connsiteY11" fmla="*/ 897418 h 2620566"/>
              <a:gd name="connsiteX12" fmla="*/ 74908 w 3290092"/>
              <a:gd name="connsiteY12" fmla="*/ 1138960 h 2620566"/>
              <a:gd name="connsiteX13" fmla="*/ 1 w 3290092"/>
              <a:gd name="connsiteY13" fmla="*/ 1196630 h 2620566"/>
              <a:gd name="connsiteX14" fmla="*/ 169388 w 3290092"/>
              <a:gd name="connsiteY14" fmla="*/ 1426128 h 2620566"/>
              <a:gd name="connsiteX15" fmla="*/ 723061 w 3290092"/>
              <a:gd name="connsiteY15" fmla="*/ 2214693 h 2620566"/>
              <a:gd name="connsiteX0" fmla="*/ 68719 w 3290091"/>
              <a:gd name="connsiteY0" fmla="*/ 1275127 h 2620568"/>
              <a:gd name="connsiteX1" fmla="*/ 973313 w 3290091"/>
              <a:gd name="connsiteY1" fmla="*/ 2620567 h 2620568"/>
              <a:gd name="connsiteX2" fmla="*/ 1413661 w 3290091"/>
              <a:gd name="connsiteY2" fmla="*/ 2224993 h 2620568"/>
              <a:gd name="connsiteX3" fmla="*/ 2013053 w 3290091"/>
              <a:gd name="connsiteY3" fmla="*/ 1714441 h 2620568"/>
              <a:gd name="connsiteX4" fmla="*/ 2382088 w 3290091"/>
              <a:gd name="connsiteY4" fmla="*/ 1321037 h 2620568"/>
              <a:gd name="connsiteX5" fmla="*/ 2810508 w 3290091"/>
              <a:gd name="connsiteY5" fmla="*/ 804278 h 2620568"/>
              <a:gd name="connsiteX6" fmla="*/ 3113922 w 3290091"/>
              <a:gd name="connsiteY6" fmla="*/ 352338 h 2620568"/>
              <a:gd name="connsiteX7" fmla="*/ 3290091 w 3290091"/>
              <a:gd name="connsiteY7" fmla="*/ 151002 h 2620568"/>
              <a:gd name="connsiteX8" fmla="*/ 3164256 w 3290091"/>
              <a:gd name="connsiteY8" fmla="*/ 0 h 2620568"/>
              <a:gd name="connsiteX9" fmla="*/ 2783542 w 3290091"/>
              <a:gd name="connsiteY9" fmla="*/ 107183 h 2620568"/>
              <a:gd name="connsiteX10" fmla="*/ 1645849 w 3290091"/>
              <a:gd name="connsiteY10" fmla="*/ 562062 h 2620568"/>
              <a:gd name="connsiteX11" fmla="*/ 600250 w 3290091"/>
              <a:gd name="connsiteY11" fmla="*/ 897418 h 2620568"/>
              <a:gd name="connsiteX12" fmla="*/ 74907 w 3290091"/>
              <a:gd name="connsiteY12" fmla="*/ 1138960 h 2620568"/>
              <a:gd name="connsiteX13" fmla="*/ 0 w 3290091"/>
              <a:gd name="connsiteY13" fmla="*/ 1196630 h 2620568"/>
              <a:gd name="connsiteX14" fmla="*/ 169387 w 3290091"/>
              <a:gd name="connsiteY14" fmla="*/ 1426128 h 2620568"/>
              <a:gd name="connsiteX15" fmla="*/ 723060 w 3290091"/>
              <a:gd name="connsiteY15" fmla="*/ 2214693 h 2620568"/>
              <a:gd name="connsiteX0" fmla="*/ 68719 w 3290091"/>
              <a:gd name="connsiteY0" fmla="*/ 1275127 h 2620566"/>
              <a:gd name="connsiteX1" fmla="*/ 973313 w 3290091"/>
              <a:gd name="connsiteY1" fmla="*/ 2620567 h 2620566"/>
              <a:gd name="connsiteX2" fmla="*/ 1413661 w 3290091"/>
              <a:gd name="connsiteY2" fmla="*/ 2224993 h 2620566"/>
              <a:gd name="connsiteX3" fmla="*/ 2013053 w 3290091"/>
              <a:gd name="connsiteY3" fmla="*/ 1714441 h 2620566"/>
              <a:gd name="connsiteX4" fmla="*/ 2382088 w 3290091"/>
              <a:gd name="connsiteY4" fmla="*/ 1321037 h 2620566"/>
              <a:gd name="connsiteX5" fmla="*/ 2810508 w 3290091"/>
              <a:gd name="connsiteY5" fmla="*/ 804278 h 2620566"/>
              <a:gd name="connsiteX6" fmla="*/ 3113922 w 3290091"/>
              <a:gd name="connsiteY6" fmla="*/ 352338 h 2620566"/>
              <a:gd name="connsiteX7" fmla="*/ 3290091 w 3290091"/>
              <a:gd name="connsiteY7" fmla="*/ 151002 h 2620566"/>
              <a:gd name="connsiteX8" fmla="*/ 3164256 w 3290091"/>
              <a:gd name="connsiteY8" fmla="*/ 0 h 2620566"/>
              <a:gd name="connsiteX9" fmla="*/ 2783542 w 3290091"/>
              <a:gd name="connsiteY9" fmla="*/ 107183 h 2620566"/>
              <a:gd name="connsiteX10" fmla="*/ 1641538 w 3290091"/>
              <a:gd name="connsiteY10" fmla="*/ 510946 h 2620566"/>
              <a:gd name="connsiteX11" fmla="*/ 600250 w 3290091"/>
              <a:gd name="connsiteY11" fmla="*/ 897418 h 2620566"/>
              <a:gd name="connsiteX12" fmla="*/ 74907 w 3290091"/>
              <a:gd name="connsiteY12" fmla="*/ 1138960 h 2620566"/>
              <a:gd name="connsiteX13" fmla="*/ 0 w 3290091"/>
              <a:gd name="connsiteY13" fmla="*/ 1196630 h 2620566"/>
              <a:gd name="connsiteX14" fmla="*/ 169387 w 3290091"/>
              <a:gd name="connsiteY14" fmla="*/ 1426128 h 2620566"/>
              <a:gd name="connsiteX15" fmla="*/ 723060 w 3290091"/>
              <a:gd name="connsiteY15" fmla="*/ 2214693 h 2620566"/>
              <a:gd name="connsiteX0" fmla="*/ 68719 w 3290091"/>
              <a:gd name="connsiteY0" fmla="*/ 1275127 h 2620568"/>
              <a:gd name="connsiteX1" fmla="*/ 973313 w 3290091"/>
              <a:gd name="connsiteY1" fmla="*/ 2620567 h 2620568"/>
              <a:gd name="connsiteX2" fmla="*/ 1413661 w 3290091"/>
              <a:gd name="connsiteY2" fmla="*/ 2224993 h 2620568"/>
              <a:gd name="connsiteX3" fmla="*/ 2013053 w 3290091"/>
              <a:gd name="connsiteY3" fmla="*/ 1714441 h 2620568"/>
              <a:gd name="connsiteX4" fmla="*/ 2382088 w 3290091"/>
              <a:gd name="connsiteY4" fmla="*/ 1321037 h 2620568"/>
              <a:gd name="connsiteX5" fmla="*/ 2810508 w 3290091"/>
              <a:gd name="connsiteY5" fmla="*/ 804278 h 2620568"/>
              <a:gd name="connsiteX6" fmla="*/ 3113922 w 3290091"/>
              <a:gd name="connsiteY6" fmla="*/ 352338 h 2620568"/>
              <a:gd name="connsiteX7" fmla="*/ 3290091 w 3290091"/>
              <a:gd name="connsiteY7" fmla="*/ 151002 h 2620568"/>
              <a:gd name="connsiteX8" fmla="*/ 3164256 w 3290091"/>
              <a:gd name="connsiteY8" fmla="*/ 0 h 2620568"/>
              <a:gd name="connsiteX9" fmla="*/ 2783542 w 3290091"/>
              <a:gd name="connsiteY9" fmla="*/ 107183 h 2620568"/>
              <a:gd name="connsiteX10" fmla="*/ 1641538 w 3290091"/>
              <a:gd name="connsiteY10" fmla="*/ 510946 h 2620568"/>
              <a:gd name="connsiteX11" fmla="*/ 600250 w 3290091"/>
              <a:gd name="connsiteY11" fmla="*/ 897418 h 2620568"/>
              <a:gd name="connsiteX12" fmla="*/ 74907 w 3290091"/>
              <a:gd name="connsiteY12" fmla="*/ 1138960 h 2620568"/>
              <a:gd name="connsiteX13" fmla="*/ 0 w 3290091"/>
              <a:gd name="connsiteY13" fmla="*/ 1196630 h 2620568"/>
              <a:gd name="connsiteX14" fmla="*/ 673942 w 3290091"/>
              <a:gd name="connsiteY14" fmla="*/ 1206696 h 2620568"/>
              <a:gd name="connsiteX15" fmla="*/ 723060 w 3290091"/>
              <a:gd name="connsiteY15" fmla="*/ 2214693 h 2620568"/>
              <a:gd name="connsiteX0" fmla="*/ 68719 w 3290091"/>
              <a:gd name="connsiteY0" fmla="*/ 1275127 h 2620566"/>
              <a:gd name="connsiteX1" fmla="*/ 973313 w 3290091"/>
              <a:gd name="connsiteY1" fmla="*/ 2620567 h 2620566"/>
              <a:gd name="connsiteX2" fmla="*/ 1413661 w 3290091"/>
              <a:gd name="connsiteY2" fmla="*/ 2224993 h 2620566"/>
              <a:gd name="connsiteX3" fmla="*/ 2013053 w 3290091"/>
              <a:gd name="connsiteY3" fmla="*/ 1714441 h 2620566"/>
              <a:gd name="connsiteX4" fmla="*/ 2382088 w 3290091"/>
              <a:gd name="connsiteY4" fmla="*/ 1321037 h 2620566"/>
              <a:gd name="connsiteX5" fmla="*/ 2810508 w 3290091"/>
              <a:gd name="connsiteY5" fmla="*/ 804278 h 2620566"/>
              <a:gd name="connsiteX6" fmla="*/ 3113922 w 3290091"/>
              <a:gd name="connsiteY6" fmla="*/ 352338 h 2620566"/>
              <a:gd name="connsiteX7" fmla="*/ 3290091 w 3290091"/>
              <a:gd name="connsiteY7" fmla="*/ 151002 h 2620566"/>
              <a:gd name="connsiteX8" fmla="*/ 3164256 w 3290091"/>
              <a:gd name="connsiteY8" fmla="*/ 0 h 2620566"/>
              <a:gd name="connsiteX9" fmla="*/ 2783542 w 3290091"/>
              <a:gd name="connsiteY9" fmla="*/ 107183 h 2620566"/>
              <a:gd name="connsiteX10" fmla="*/ 1641538 w 3290091"/>
              <a:gd name="connsiteY10" fmla="*/ 510946 h 2620566"/>
              <a:gd name="connsiteX11" fmla="*/ 600250 w 3290091"/>
              <a:gd name="connsiteY11" fmla="*/ 897418 h 2620566"/>
              <a:gd name="connsiteX12" fmla="*/ 74907 w 3290091"/>
              <a:gd name="connsiteY12" fmla="*/ 1138960 h 2620566"/>
              <a:gd name="connsiteX13" fmla="*/ 0 w 3290091"/>
              <a:gd name="connsiteY13" fmla="*/ 1196630 h 2620566"/>
              <a:gd name="connsiteX14" fmla="*/ 673942 w 3290091"/>
              <a:gd name="connsiteY14" fmla="*/ 1206696 h 2620566"/>
              <a:gd name="connsiteX15" fmla="*/ 1055271 w 3290091"/>
              <a:gd name="connsiteY15" fmla="*/ 1768143 h 2620566"/>
              <a:gd name="connsiteX0" fmla="*/ 68719 w 3290091"/>
              <a:gd name="connsiteY0" fmla="*/ 1275127 h 2224992"/>
              <a:gd name="connsiteX1" fmla="*/ 1230754 w 3290091"/>
              <a:gd name="connsiteY1" fmla="*/ 2091859 h 2224992"/>
              <a:gd name="connsiteX2" fmla="*/ 1413661 w 3290091"/>
              <a:gd name="connsiteY2" fmla="*/ 2224993 h 2224992"/>
              <a:gd name="connsiteX3" fmla="*/ 2013053 w 3290091"/>
              <a:gd name="connsiteY3" fmla="*/ 1714441 h 2224992"/>
              <a:gd name="connsiteX4" fmla="*/ 2382088 w 3290091"/>
              <a:gd name="connsiteY4" fmla="*/ 1321037 h 2224992"/>
              <a:gd name="connsiteX5" fmla="*/ 2810508 w 3290091"/>
              <a:gd name="connsiteY5" fmla="*/ 804278 h 2224992"/>
              <a:gd name="connsiteX6" fmla="*/ 3113922 w 3290091"/>
              <a:gd name="connsiteY6" fmla="*/ 352338 h 2224992"/>
              <a:gd name="connsiteX7" fmla="*/ 3290091 w 3290091"/>
              <a:gd name="connsiteY7" fmla="*/ 151002 h 2224992"/>
              <a:gd name="connsiteX8" fmla="*/ 3164256 w 3290091"/>
              <a:gd name="connsiteY8" fmla="*/ 0 h 2224992"/>
              <a:gd name="connsiteX9" fmla="*/ 2783542 w 3290091"/>
              <a:gd name="connsiteY9" fmla="*/ 107183 h 2224992"/>
              <a:gd name="connsiteX10" fmla="*/ 1641538 w 3290091"/>
              <a:gd name="connsiteY10" fmla="*/ 510946 h 2224992"/>
              <a:gd name="connsiteX11" fmla="*/ 600250 w 3290091"/>
              <a:gd name="connsiteY11" fmla="*/ 897418 h 2224992"/>
              <a:gd name="connsiteX12" fmla="*/ 74907 w 3290091"/>
              <a:gd name="connsiteY12" fmla="*/ 1138960 h 2224992"/>
              <a:gd name="connsiteX13" fmla="*/ 0 w 3290091"/>
              <a:gd name="connsiteY13" fmla="*/ 1196630 h 2224992"/>
              <a:gd name="connsiteX14" fmla="*/ 673942 w 3290091"/>
              <a:gd name="connsiteY14" fmla="*/ 1206696 h 2224992"/>
              <a:gd name="connsiteX15" fmla="*/ 1055271 w 3290091"/>
              <a:gd name="connsiteY15" fmla="*/ 1768143 h 2224992"/>
              <a:gd name="connsiteX0" fmla="*/ 581041 w 3290091"/>
              <a:gd name="connsiteY0" fmla="*/ 1147813 h 2224994"/>
              <a:gd name="connsiteX1" fmla="*/ 1230754 w 3290091"/>
              <a:gd name="connsiteY1" fmla="*/ 2091859 h 2224994"/>
              <a:gd name="connsiteX2" fmla="*/ 1413661 w 3290091"/>
              <a:gd name="connsiteY2" fmla="*/ 2224993 h 2224994"/>
              <a:gd name="connsiteX3" fmla="*/ 2013053 w 3290091"/>
              <a:gd name="connsiteY3" fmla="*/ 1714441 h 2224994"/>
              <a:gd name="connsiteX4" fmla="*/ 2382088 w 3290091"/>
              <a:gd name="connsiteY4" fmla="*/ 1321037 h 2224994"/>
              <a:gd name="connsiteX5" fmla="*/ 2810508 w 3290091"/>
              <a:gd name="connsiteY5" fmla="*/ 804278 h 2224994"/>
              <a:gd name="connsiteX6" fmla="*/ 3113922 w 3290091"/>
              <a:gd name="connsiteY6" fmla="*/ 352338 h 2224994"/>
              <a:gd name="connsiteX7" fmla="*/ 3290091 w 3290091"/>
              <a:gd name="connsiteY7" fmla="*/ 151002 h 2224994"/>
              <a:gd name="connsiteX8" fmla="*/ 3164256 w 3290091"/>
              <a:gd name="connsiteY8" fmla="*/ 0 h 2224994"/>
              <a:gd name="connsiteX9" fmla="*/ 2783542 w 3290091"/>
              <a:gd name="connsiteY9" fmla="*/ 107183 h 2224994"/>
              <a:gd name="connsiteX10" fmla="*/ 1641538 w 3290091"/>
              <a:gd name="connsiteY10" fmla="*/ 510946 h 2224994"/>
              <a:gd name="connsiteX11" fmla="*/ 600250 w 3290091"/>
              <a:gd name="connsiteY11" fmla="*/ 897418 h 2224994"/>
              <a:gd name="connsiteX12" fmla="*/ 74907 w 3290091"/>
              <a:gd name="connsiteY12" fmla="*/ 1138960 h 2224994"/>
              <a:gd name="connsiteX13" fmla="*/ 0 w 3290091"/>
              <a:gd name="connsiteY13" fmla="*/ 1196630 h 2224994"/>
              <a:gd name="connsiteX14" fmla="*/ 673942 w 3290091"/>
              <a:gd name="connsiteY14" fmla="*/ 1206696 h 2224994"/>
              <a:gd name="connsiteX15" fmla="*/ 1055271 w 3290091"/>
              <a:gd name="connsiteY15" fmla="*/ 1768143 h 2224994"/>
              <a:gd name="connsiteX0" fmla="*/ 581041 w 3290091"/>
              <a:gd name="connsiteY0" fmla="*/ 1147813 h 2224992"/>
              <a:gd name="connsiteX1" fmla="*/ 1230754 w 3290091"/>
              <a:gd name="connsiteY1" fmla="*/ 2091859 h 2224992"/>
              <a:gd name="connsiteX2" fmla="*/ 1413661 w 3290091"/>
              <a:gd name="connsiteY2" fmla="*/ 2224993 h 2224992"/>
              <a:gd name="connsiteX3" fmla="*/ 2013053 w 3290091"/>
              <a:gd name="connsiteY3" fmla="*/ 1714441 h 2224992"/>
              <a:gd name="connsiteX4" fmla="*/ 2382088 w 3290091"/>
              <a:gd name="connsiteY4" fmla="*/ 1321037 h 2224992"/>
              <a:gd name="connsiteX5" fmla="*/ 2810508 w 3290091"/>
              <a:gd name="connsiteY5" fmla="*/ 804278 h 2224992"/>
              <a:gd name="connsiteX6" fmla="*/ 3113922 w 3290091"/>
              <a:gd name="connsiteY6" fmla="*/ 352338 h 2224992"/>
              <a:gd name="connsiteX7" fmla="*/ 3290091 w 3290091"/>
              <a:gd name="connsiteY7" fmla="*/ 151002 h 2224992"/>
              <a:gd name="connsiteX8" fmla="*/ 3164256 w 3290091"/>
              <a:gd name="connsiteY8" fmla="*/ 0 h 2224992"/>
              <a:gd name="connsiteX9" fmla="*/ 2783542 w 3290091"/>
              <a:gd name="connsiteY9" fmla="*/ 107183 h 2224992"/>
              <a:gd name="connsiteX10" fmla="*/ 1641538 w 3290091"/>
              <a:gd name="connsiteY10" fmla="*/ 510946 h 2224992"/>
              <a:gd name="connsiteX11" fmla="*/ 600250 w 3290091"/>
              <a:gd name="connsiteY11" fmla="*/ 897418 h 2224992"/>
              <a:gd name="connsiteX12" fmla="*/ 474617 w 3290091"/>
              <a:gd name="connsiteY12" fmla="*/ 896000 h 2224992"/>
              <a:gd name="connsiteX13" fmla="*/ 0 w 3290091"/>
              <a:gd name="connsiteY13" fmla="*/ 1196630 h 2224992"/>
              <a:gd name="connsiteX14" fmla="*/ 673942 w 3290091"/>
              <a:gd name="connsiteY14" fmla="*/ 1206696 h 2224992"/>
              <a:gd name="connsiteX15" fmla="*/ 1055271 w 3290091"/>
              <a:gd name="connsiteY15" fmla="*/ 1768143 h 2224992"/>
              <a:gd name="connsiteX0" fmla="*/ 106424 w 2815474"/>
              <a:gd name="connsiteY0" fmla="*/ 1147813 h 2224994"/>
              <a:gd name="connsiteX1" fmla="*/ 756137 w 2815474"/>
              <a:gd name="connsiteY1" fmla="*/ 2091859 h 2224994"/>
              <a:gd name="connsiteX2" fmla="*/ 939044 w 2815474"/>
              <a:gd name="connsiteY2" fmla="*/ 2224993 h 2224994"/>
              <a:gd name="connsiteX3" fmla="*/ 1538436 w 2815474"/>
              <a:gd name="connsiteY3" fmla="*/ 1714441 h 2224994"/>
              <a:gd name="connsiteX4" fmla="*/ 1907471 w 2815474"/>
              <a:gd name="connsiteY4" fmla="*/ 1321037 h 2224994"/>
              <a:gd name="connsiteX5" fmla="*/ 2335891 w 2815474"/>
              <a:gd name="connsiteY5" fmla="*/ 804278 h 2224994"/>
              <a:gd name="connsiteX6" fmla="*/ 2639305 w 2815474"/>
              <a:gd name="connsiteY6" fmla="*/ 352338 h 2224994"/>
              <a:gd name="connsiteX7" fmla="*/ 2815474 w 2815474"/>
              <a:gd name="connsiteY7" fmla="*/ 151002 h 2224994"/>
              <a:gd name="connsiteX8" fmla="*/ 2689639 w 2815474"/>
              <a:gd name="connsiteY8" fmla="*/ 0 h 2224994"/>
              <a:gd name="connsiteX9" fmla="*/ 2308925 w 2815474"/>
              <a:gd name="connsiteY9" fmla="*/ 107183 h 2224994"/>
              <a:gd name="connsiteX10" fmla="*/ 1166921 w 2815474"/>
              <a:gd name="connsiteY10" fmla="*/ 510946 h 2224994"/>
              <a:gd name="connsiteX11" fmla="*/ 125633 w 2815474"/>
              <a:gd name="connsiteY11" fmla="*/ 897418 h 2224994"/>
              <a:gd name="connsiteX12" fmla="*/ 0 w 2815474"/>
              <a:gd name="connsiteY12" fmla="*/ 896000 h 2224994"/>
              <a:gd name="connsiteX13" fmla="*/ 50923 w 2815474"/>
              <a:gd name="connsiteY13" fmla="*/ 1070357 h 2224994"/>
              <a:gd name="connsiteX14" fmla="*/ 199325 w 2815474"/>
              <a:gd name="connsiteY14" fmla="*/ 1206696 h 2224994"/>
              <a:gd name="connsiteX15" fmla="*/ 580654 w 2815474"/>
              <a:gd name="connsiteY15" fmla="*/ 1768143 h 2224994"/>
              <a:gd name="connsiteX0" fmla="*/ 527395 w 2815474"/>
              <a:gd name="connsiteY0" fmla="*/ 1658905 h 2224992"/>
              <a:gd name="connsiteX1" fmla="*/ 756137 w 2815474"/>
              <a:gd name="connsiteY1" fmla="*/ 2091859 h 2224992"/>
              <a:gd name="connsiteX2" fmla="*/ 939044 w 2815474"/>
              <a:gd name="connsiteY2" fmla="*/ 2224993 h 2224992"/>
              <a:gd name="connsiteX3" fmla="*/ 1538436 w 2815474"/>
              <a:gd name="connsiteY3" fmla="*/ 1714441 h 2224992"/>
              <a:gd name="connsiteX4" fmla="*/ 1907471 w 2815474"/>
              <a:gd name="connsiteY4" fmla="*/ 1321037 h 2224992"/>
              <a:gd name="connsiteX5" fmla="*/ 2335891 w 2815474"/>
              <a:gd name="connsiteY5" fmla="*/ 804278 h 2224992"/>
              <a:gd name="connsiteX6" fmla="*/ 2639305 w 2815474"/>
              <a:gd name="connsiteY6" fmla="*/ 352338 h 2224992"/>
              <a:gd name="connsiteX7" fmla="*/ 2815474 w 2815474"/>
              <a:gd name="connsiteY7" fmla="*/ 151002 h 2224992"/>
              <a:gd name="connsiteX8" fmla="*/ 2689639 w 2815474"/>
              <a:gd name="connsiteY8" fmla="*/ 0 h 2224992"/>
              <a:gd name="connsiteX9" fmla="*/ 2308925 w 2815474"/>
              <a:gd name="connsiteY9" fmla="*/ 107183 h 2224992"/>
              <a:gd name="connsiteX10" fmla="*/ 1166921 w 2815474"/>
              <a:gd name="connsiteY10" fmla="*/ 510946 h 2224992"/>
              <a:gd name="connsiteX11" fmla="*/ 125633 w 2815474"/>
              <a:gd name="connsiteY11" fmla="*/ 897418 h 2224992"/>
              <a:gd name="connsiteX12" fmla="*/ 0 w 2815474"/>
              <a:gd name="connsiteY12" fmla="*/ 896000 h 2224992"/>
              <a:gd name="connsiteX13" fmla="*/ 50923 w 2815474"/>
              <a:gd name="connsiteY13" fmla="*/ 1070357 h 2224992"/>
              <a:gd name="connsiteX14" fmla="*/ 199325 w 2815474"/>
              <a:gd name="connsiteY14" fmla="*/ 1206696 h 2224992"/>
              <a:gd name="connsiteX15" fmla="*/ 580654 w 2815474"/>
              <a:gd name="connsiteY15" fmla="*/ 1768143 h 2224992"/>
              <a:gd name="connsiteX0" fmla="*/ 527395 w 2815474"/>
              <a:gd name="connsiteY0" fmla="*/ 1658905 h 2224994"/>
              <a:gd name="connsiteX1" fmla="*/ 756137 w 2815474"/>
              <a:gd name="connsiteY1" fmla="*/ 2091859 h 2224994"/>
              <a:gd name="connsiteX2" fmla="*/ 939044 w 2815474"/>
              <a:gd name="connsiteY2" fmla="*/ 2224993 h 2224994"/>
              <a:gd name="connsiteX3" fmla="*/ 1538436 w 2815474"/>
              <a:gd name="connsiteY3" fmla="*/ 1714441 h 2224994"/>
              <a:gd name="connsiteX4" fmla="*/ 1907471 w 2815474"/>
              <a:gd name="connsiteY4" fmla="*/ 1321037 h 2224994"/>
              <a:gd name="connsiteX5" fmla="*/ 2335891 w 2815474"/>
              <a:gd name="connsiteY5" fmla="*/ 804278 h 2224994"/>
              <a:gd name="connsiteX6" fmla="*/ 2639305 w 2815474"/>
              <a:gd name="connsiteY6" fmla="*/ 352338 h 2224994"/>
              <a:gd name="connsiteX7" fmla="*/ 2815474 w 2815474"/>
              <a:gd name="connsiteY7" fmla="*/ 151002 h 2224994"/>
              <a:gd name="connsiteX8" fmla="*/ 2689639 w 2815474"/>
              <a:gd name="connsiteY8" fmla="*/ 0 h 2224994"/>
              <a:gd name="connsiteX9" fmla="*/ 2308925 w 2815474"/>
              <a:gd name="connsiteY9" fmla="*/ 107183 h 2224994"/>
              <a:gd name="connsiteX10" fmla="*/ 1166921 w 2815474"/>
              <a:gd name="connsiteY10" fmla="*/ 510946 h 2224994"/>
              <a:gd name="connsiteX11" fmla="*/ 125633 w 2815474"/>
              <a:gd name="connsiteY11" fmla="*/ 897418 h 2224994"/>
              <a:gd name="connsiteX12" fmla="*/ 0 w 2815474"/>
              <a:gd name="connsiteY12" fmla="*/ 896000 h 2224994"/>
              <a:gd name="connsiteX13" fmla="*/ 106829 w 2815474"/>
              <a:gd name="connsiteY13" fmla="*/ 1023935 h 2224994"/>
              <a:gd name="connsiteX14" fmla="*/ 199325 w 2815474"/>
              <a:gd name="connsiteY14" fmla="*/ 1206696 h 2224994"/>
              <a:gd name="connsiteX15" fmla="*/ 580654 w 2815474"/>
              <a:gd name="connsiteY15" fmla="*/ 1768143 h 2224994"/>
              <a:gd name="connsiteX0" fmla="*/ 440480 w 2728559"/>
              <a:gd name="connsiteY0" fmla="*/ 1658905 h 2224992"/>
              <a:gd name="connsiteX1" fmla="*/ 669222 w 2728559"/>
              <a:gd name="connsiteY1" fmla="*/ 2091859 h 2224992"/>
              <a:gd name="connsiteX2" fmla="*/ 852129 w 2728559"/>
              <a:gd name="connsiteY2" fmla="*/ 2224993 h 2224992"/>
              <a:gd name="connsiteX3" fmla="*/ 1451521 w 2728559"/>
              <a:gd name="connsiteY3" fmla="*/ 1714441 h 2224992"/>
              <a:gd name="connsiteX4" fmla="*/ 1820556 w 2728559"/>
              <a:gd name="connsiteY4" fmla="*/ 1321037 h 2224992"/>
              <a:gd name="connsiteX5" fmla="*/ 2248976 w 2728559"/>
              <a:gd name="connsiteY5" fmla="*/ 804278 h 2224992"/>
              <a:gd name="connsiteX6" fmla="*/ 2552390 w 2728559"/>
              <a:gd name="connsiteY6" fmla="*/ 352338 h 2224992"/>
              <a:gd name="connsiteX7" fmla="*/ 2728559 w 2728559"/>
              <a:gd name="connsiteY7" fmla="*/ 151002 h 2224992"/>
              <a:gd name="connsiteX8" fmla="*/ 2602724 w 2728559"/>
              <a:gd name="connsiteY8" fmla="*/ 0 h 2224992"/>
              <a:gd name="connsiteX9" fmla="*/ 2222010 w 2728559"/>
              <a:gd name="connsiteY9" fmla="*/ 107183 h 2224992"/>
              <a:gd name="connsiteX10" fmla="*/ 1080006 w 2728559"/>
              <a:gd name="connsiteY10" fmla="*/ 510946 h 2224992"/>
              <a:gd name="connsiteX11" fmla="*/ 38718 w 2728559"/>
              <a:gd name="connsiteY11" fmla="*/ 897418 h 2224992"/>
              <a:gd name="connsiteX12" fmla="*/ 0 w 2728559"/>
              <a:gd name="connsiteY12" fmla="*/ 923197 h 2224992"/>
              <a:gd name="connsiteX13" fmla="*/ 19914 w 2728559"/>
              <a:gd name="connsiteY13" fmla="*/ 1023935 h 2224992"/>
              <a:gd name="connsiteX14" fmla="*/ 112410 w 2728559"/>
              <a:gd name="connsiteY14" fmla="*/ 1206696 h 2224992"/>
              <a:gd name="connsiteX15" fmla="*/ 493739 w 2728559"/>
              <a:gd name="connsiteY15" fmla="*/ 1768143 h 2224992"/>
              <a:gd name="connsiteX0" fmla="*/ 440480 w 2728559"/>
              <a:gd name="connsiteY0" fmla="*/ 1658905 h 2224994"/>
              <a:gd name="connsiteX1" fmla="*/ 669222 w 2728559"/>
              <a:gd name="connsiteY1" fmla="*/ 2091859 h 2224994"/>
              <a:gd name="connsiteX2" fmla="*/ 852129 w 2728559"/>
              <a:gd name="connsiteY2" fmla="*/ 2224993 h 2224994"/>
              <a:gd name="connsiteX3" fmla="*/ 1451521 w 2728559"/>
              <a:gd name="connsiteY3" fmla="*/ 1714441 h 2224994"/>
              <a:gd name="connsiteX4" fmla="*/ 1820556 w 2728559"/>
              <a:gd name="connsiteY4" fmla="*/ 1321037 h 2224994"/>
              <a:gd name="connsiteX5" fmla="*/ 2248976 w 2728559"/>
              <a:gd name="connsiteY5" fmla="*/ 804278 h 2224994"/>
              <a:gd name="connsiteX6" fmla="*/ 2552390 w 2728559"/>
              <a:gd name="connsiteY6" fmla="*/ 352338 h 2224994"/>
              <a:gd name="connsiteX7" fmla="*/ 2728559 w 2728559"/>
              <a:gd name="connsiteY7" fmla="*/ 151002 h 2224994"/>
              <a:gd name="connsiteX8" fmla="*/ 2602724 w 2728559"/>
              <a:gd name="connsiteY8" fmla="*/ 0 h 2224994"/>
              <a:gd name="connsiteX9" fmla="*/ 2222010 w 2728559"/>
              <a:gd name="connsiteY9" fmla="*/ 107183 h 2224994"/>
              <a:gd name="connsiteX10" fmla="*/ 1080006 w 2728559"/>
              <a:gd name="connsiteY10" fmla="*/ 510946 h 2224994"/>
              <a:gd name="connsiteX11" fmla="*/ 38718 w 2728559"/>
              <a:gd name="connsiteY11" fmla="*/ 897418 h 2224994"/>
              <a:gd name="connsiteX12" fmla="*/ 0 w 2728559"/>
              <a:gd name="connsiteY12" fmla="*/ 923197 h 2224994"/>
              <a:gd name="connsiteX13" fmla="*/ 19914 w 2728559"/>
              <a:gd name="connsiteY13" fmla="*/ 1023935 h 2224994"/>
              <a:gd name="connsiteX14" fmla="*/ 156474 w 2728559"/>
              <a:gd name="connsiteY14" fmla="*/ 1210175 h 2224994"/>
              <a:gd name="connsiteX15" fmla="*/ 493739 w 2728559"/>
              <a:gd name="connsiteY15" fmla="*/ 1768143 h 2224994"/>
              <a:gd name="connsiteX0" fmla="*/ 440480 w 2728559"/>
              <a:gd name="connsiteY0" fmla="*/ 1658905 h 2224992"/>
              <a:gd name="connsiteX1" fmla="*/ 669222 w 2728559"/>
              <a:gd name="connsiteY1" fmla="*/ 2091859 h 2224992"/>
              <a:gd name="connsiteX2" fmla="*/ 852129 w 2728559"/>
              <a:gd name="connsiteY2" fmla="*/ 2224993 h 2224992"/>
              <a:gd name="connsiteX3" fmla="*/ 1451521 w 2728559"/>
              <a:gd name="connsiteY3" fmla="*/ 1714441 h 2224992"/>
              <a:gd name="connsiteX4" fmla="*/ 1820556 w 2728559"/>
              <a:gd name="connsiteY4" fmla="*/ 1321037 h 2224992"/>
              <a:gd name="connsiteX5" fmla="*/ 2248976 w 2728559"/>
              <a:gd name="connsiteY5" fmla="*/ 804278 h 2224992"/>
              <a:gd name="connsiteX6" fmla="*/ 2552390 w 2728559"/>
              <a:gd name="connsiteY6" fmla="*/ 352338 h 2224992"/>
              <a:gd name="connsiteX7" fmla="*/ 2728559 w 2728559"/>
              <a:gd name="connsiteY7" fmla="*/ 151002 h 2224992"/>
              <a:gd name="connsiteX8" fmla="*/ 2602724 w 2728559"/>
              <a:gd name="connsiteY8" fmla="*/ 0 h 2224992"/>
              <a:gd name="connsiteX9" fmla="*/ 2222010 w 2728559"/>
              <a:gd name="connsiteY9" fmla="*/ 107183 h 2224992"/>
              <a:gd name="connsiteX10" fmla="*/ 1080006 w 2728559"/>
              <a:gd name="connsiteY10" fmla="*/ 510946 h 2224992"/>
              <a:gd name="connsiteX11" fmla="*/ 38718 w 2728559"/>
              <a:gd name="connsiteY11" fmla="*/ 897418 h 2224992"/>
              <a:gd name="connsiteX12" fmla="*/ 0 w 2728559"/>
              <a:gd name="connsiteY12" fmla="*/ 923197 h 2224992"/>
              <a:gd name="connsiteX13" fmla="*/ 19914 w 2728559"/>
              <a:gd name="connsiteY13" fmla="*/ 1023935 h 2224992"/>
              <a:gd name="connsiteX14" fmla="*/ 156474 w 2728559"/>
              <a:gd name="connsiteY14" fmla="*/ 1210175 h 2224992"/>
              <a:gd name="connsiteX15" fmla="*/ 510152 w 2728559"/>
              <a:gd name="connsiteY15" fmla="*/ 1789773 h 2224992"/>
              <a:gd name="connsiteX0" fmla="*/ 440480 w 2728559"/>
              <a:gd name="connsiteY0" fmla="*/ 1658905 h 2224994"/>
              <a:gd name="connsiteX1" fmla="*/ 689271 w 2728559"/>
              <a:gd name="connsiteY1" fmla="*/ 2052773 h 2224994"/>
              <a:gd name="connsiteX2" fmla="*/ 852129 w 2728559"/>
              <a:gd name="connsiteY2" fmla="*/ 2224993 h 2224994"/>
              <a:gd name="connsiteX3" fmla="*/ 1451521 w 2728559"/>
              <a:gd name="connsiteY3" fmla="*/ 1714441 h 2224994"/>
              <a:gd name="connsiteX4" fmla="*/ 1820556 w 2728559"/>
              <a:gd name="connsiteY4" fmla="*/ 1321037 h 2224994"/>
              <a:gd name="connsiteX5" fmla="*/ 2248976 w 2728559"/>
              <a:gd name="connsiteY5" fmla="*/ 804278 h 2224994"/>
              <a:gd name="connsiteX6" fmla="*/ 2552390 w 2728559"/>
              <a:gd name="connsiteY6" fmla="*/ 352338 h 2224994"/>
              <a:gd name="connsiteX7" fmla="*/ 2728559 w 2728559"/>
              <a:gd name="connsiteY7" fmla="*/ 151002 h 2224994"/>
              <a:gd name="connsiteX8" fmla="*/ 2602724 w 2728559"/>
              <a:gd name="connsiteY8" fmla="*/ 0 h 2224994"/>
              <a:gd name="connsiteX9" fmla="*/ 2222010 w 2728559"/>
              <a:gd name="connsiteY9" fmla="*/ 107183 h 2224994"/>
              <a:gd name="connsiteX10" fmla="*/ 1080006 w 2728559"/>
              <a:gd name="connsiteY10" fmla="*/ 510946 h 2224994"/>
              <a:gd name="connsiteX11" fmla="*/ 38718 w 2728559"/>
              <a:gd name="connsiteY11" fmla="*/ 897418 h 2224994"/>
              <a:gd name="connsiteX12" fmla="*/ 0 w 2728559"/>
              <a:gd name="connsiteY12" fmla="*/ 923197 h 2224994"/>
              <a:gd name="connsiteX13" fmla="*/ 19914 w 2728559"/>
              <a:gd name="connsiteY13" fmla="*/ 1023935 h 2224994"/>
              <a:gd name="connsiteX14" fmla="*/ 156474 w 2728559"/>
              <a:gd name="connsiteY14" fmla="*/ 1210175 h 2224994"/>
              <a:gd name="connsiteX15" fmla="*/ 510152 w 2728559"/>
              <a:gd name="connsiteY15" fmla="*/ 1789773 h 2224994"/>
              <a:gd name="connsiteX0" fmla="*/ 440480 w 2728559"/>
              <a:gd name="connsiteY0" fmla="*/ 1765535 h 2331622"/>
              <a:gd name="connsiteX1" fmla="*/ 689271 w 2728559"/>
              <a:gd name="connsiteY1" fmla="*/ 2159403 h 2331622"/>
              <a:gd name="connsiteX2" fmla="*/ 852129 w 2728559"/>
              <a:gd name="connsiteY2" fmla="*/ 2331623 h 2331622"/>
              <a:gd name="connsiteX3" fmla="*/ 1451521 w 2728559"/>
              <a:gd name="connsiteY3" fmla="*/ 1821071 h 2331622"/>
              <a:gd name="connsiteX4" fmla="*/ 1820556 w 2728559"/>
              <a:gd name="connsiteY4" fmla="*/ 1427667 h 2331622"/>
              <a:gd name="connsiteX5" fmla="*/ 2248976 w 2728559"/>
              <a:gd name="connsiteY5" fmla="*/ 910908 h 2331622"/>
              <a:gd name="connsiteX6" fmla="*/ 2552390 w 2728559"/>
              <a:gd name="connsiteY6" fmla="*/ 458968 h 2331622"/>
              <a:gd name="connsiteX7" fmla="*/ 2728559 w 2728559"/>
              <a:gd name="connsiteY7" fmla="*/ 257632 h 2331622"/>
              <a:gd name="connsiteX8" fmla="*/ 2655616 w 2728559"/>
              <a:gd name="connsiteY8" fmla="*/ 0 h 2331622"/>
              <a:gd name="connsiteX9" fmla="*/ 2222010 w 2728559"/>
              <a:gd name="connsiteY9" fmla="*/ 213813 h 2331622"/>
              <a:gd name="connsiteX10" fmla="*/ 1080006 w 2728559"/>
              <a:gd name="connsiteY10" fmla="*/ 617576 h 2331622"/>
              <a:gd name="connsiteX11" fmla="*/ 38718 w 2728559"/>
              <a:gd name="connsiteY11" fmla="*/ 1004048 h 2331622"/>
              <a:gd name="connsiteX12" fmla="*/ 0 w 2728559"/>
              <a:gd name="connsiteY12" fmla="*/ 1029827 h 2331622"/>
              <a:gd name="connsiteX13" fmla="*/ 19914 w 2728559"/>
              <a:gd name="connsiteY13" fmla="*/ 1130565 h 2331622"/>
              <a:gd name="connsiteX14" fmla="*/ 156474 w 2728559"/>
              <a:gd name="connsiteY14" fmla="*/ 1316805 h 2331622"/>
              <a:gd name="connsiteX15" fmla="*/ 510152 w 2728559"/>
              <a:gd name="connsiteY15" fmla="*/ 1896403 h 2331622"/>
              <a:gd name="connsiteX0" fmla="*/ 440480 w 2728559"/>
              <a:gd name="connsiteY0" fmla="*/ 1765535 h 2331624"/>
              <a:gd name="connsiteX1" fmla="*/ 689271 w 2728559"/>
              <a:gd name="connsiteY1" fmla="*/ 2159403 h 2331624"/>
              <a:gd name="connsiteX2" fmla="*/ 852129 w 2728559"/>
              <a:gd name="connsiteY2" fmla="*/ 2331623 h 2331624"/>
              <a:gd name="connsiteX3" fmla="*/ 1451521 w 2728559"/>
              <a:gd name="connsiteY3" fmla="*/ 1821071 h 2331624"/>
              <a:gd name="connsiteX4" fmla="*/ 1820556 w 2728559"/>
              <a:gd name="connsiteY4" fmla="*/ 1427667 h 2331624"/>
              <a:gd name="connsiteX5" fmla="*/ 2248976 w 2728559"/>
              <a:gd name="connsiteY5" fmla="*/ 910908 h 2331624"/>
              <a:gd name="connsiteX6" fmla="*/ 2552390 w 2728559"/>
              <a:gd name="connsiteY6" fmla="*/ 458968 h 2331624"/>
              <a:gd name="connsiteX7" fmla="*/ 2728559 w 2728559"/>
              <a:gd name="connsiteY7" fmla="*/ 257632 h 2331624"/>
              <a:gd name="connsiteX8" fmla="*/ 2655616 w 2728559"/>
              <a:gd name="connsiteY8" fmla="*/ 0 h 2331624"/>
              <a:gd name="connsiteX9" fmla="*/ 2190165 w 2728559"/>
              <a:gd name="connsiteY9" fmla="*/ 187439 h 2331624"/>
              <a:gd name="connsiteX10" fmla="*/ 1080006 w 2728559"/>
              <a:gd name="connsiteY10" fmla="*/ 617576 h 2331624"/>
              <a:gd name="connsiteX11" fmla="*/ 38718 w 2728559"/>
              <a:gd name="connsiteY11" fmla="*/ 1004048 h 2331624"/>
              <a:gd name="connsiteX12" fmla="*/ 0 w 2728559"/>
              <a:gd name="connsiteY12" fmla="*/ 1029827 h 2331624"/>
              <a:gd name="connsiteX13" fmla="*/ 19914 w 2728559"/>
              <a:gd name="connsiteY13" fmla="*/ 1130565 h 2331624"/>
              <a:gd name="connsiteX14" fmla="*/ 156474 w 2728559"/>
              <a:gd name="connsiteY14" fmla="*/ 1316805 h 2331624"/>
              <a:gd name="connsiteX15" fmla="*/ 510152 w 2728559"/>
              <a:gd name="connsiteY15" fmla="*/ 1896403 h 2331624"/>
              <a:gd name="connsiteX0" fmla="*/ 440480 w 2728559"/>
              <a:gd name="connsiteY0" fmla="*/ 1765535 h 2331622"/>
              <a:gd name="connsiteX1" fmla="*/ 689271 w 2728559"/>
              <a:gd name="connsiteY1" fmla="*/ 2159403 h 2331622"/>
              <a:gd name="connsiteX2" fmla="*/ 852129 w 2728559"/>
              <a:gd name="connsiteY2" fmla="*/ 2331623 h 2331622"/>
              <a:gd name="connsiteX3" fmla="*/ 1451521 w 2728559"/>
              <a:gd name="connsiteY3" fmla="*/ 1821071 h 2331622"/>
              <a:gd name="connsiteX4" fmla="*/ 1820556 w 2728559"/>
              <a:gd name="connsiteY4" fmla="*/ 1427667 h 2331622"/>
              <a:gd name="connsiteX5" fmla="*/ 2248976 w 2728559"/>
              <a:gd name="connsiteY5" fmla="*/ 910908 h 2331622"/>
              <a:gd name="connsiteX6" fmla="*/ 2552390 w 2728559"/>
              <a:gd name="connsiteY6" fmla="*/ 458968 h 2331622"/>
              <a:gd name="connsiteX7" fmla="*/ 2728559 w 2728559"/>
              <a:gd name="connsiteY7" fmla="*/ 257632 h 2331622"/>
              <a:gd name="connsiteX8" fmla="*/ 2655616 w 2728559"/>
              <a:gd name="connsiteY8" fmla="*/ 0 h 2331622"/>
              <a:gd name="connsiteX9" fmla="*/ 2190165 w 2728559"/>
              <a:gd name="connsiteY9" fmla="*/ 187439 h 2331622"/>
              <a:gd name="connsiteX10" fmla="*/ 1075190 w 2728559"/>
              <a:gd name="connsiteY10" fmla="*/ 585484 h 2331622"/>
              <a:gd name="connsiteX11" fmla="*/ 38718 w 2728559"/>
              <a:gd name="connsiteY11" fmla="*/ 1004048 h 2331622"/>
              <a:gd name="connsiteX12" fmla="*/ 0 w 2728559"/>
              <a:gd name="connsiteY12" fmla="*/ 1029827 h 2331622"/>
              <a:gd name="connsiteX13" fmla="*/ 19914 w 2728559"/>
              <a:gd name="connsiteY13" fmla="*/ 1130565 h 2331622"/>
              <a:gd name="connsiteX14" fmla="*/ 156474 w 2728559"/>
              <a:gd name="connsiteY14" fmla="*/ 1316805 h 2331622"/>
              <a:gd name="connsiteX15" fmla="*/ 510152 w 2728559"/>
              <a:gd name="connsiteY15" fmla="*/ 1896403 h 2331622"/>
              <a:gd name="connsiteX0" fmla="*/ 440480 w 2728559"/>
              <a:gd name="connsiteY0" fmla="*/ 1765535 h 2331624"/>
              <a:gd name="connsiteX1" fmla="*/ 689271 w 2728559"/>
              <a:gd name="connsiteY1" fmla="*/ 2159403 h 2331624"/>
              <a:gd name="connsiteX2" fmla="*/ 852129 w 2728559"/>
              <a:gd name="connsiteY2" fmla="*/ 2331623 h 2331624"/>
              <a:gd name="connsiteX3" fmla="*/ 1451521 w 2728559"/>
              <a:gd name="connsiteY3" fmla="*/ 1821071 h 2331624"/>
              <a:gd name="connsiteX4" fmla="*/ 1820556 w 2728559"/>
              <a:gd name="connsiteY4" fmla="*/ 1427667 h 2331624"/>
              <a:gd name="connsiteX5" fmla="*/ 2248976 w 2728559"/>
              <a:gd name="connsiteY5" fmla="*/ 910908 h 2331624"/>
              <a:gd name="connsiteX6" fmla="*/ 2552390 w 2728559"/>
              <a:gd name="connsiteY6" fmla="*/ 458968 h 2331624"/>
              <a:gd name="connsiteX7" fmla="*/ 2728559 w 2728559"/>
              <a:gd name="connsiteY7" fmla="*/ 257632 h 2331624"/>
              <a:gd name="connsiteX8" fmla="*/ 2655616 w 2728559"/>
              <a:gd name="connsiteY8" fmla="*/ 0 h 2331624"/>
              <a:gd name="connsiteX9" fmla="*/ 2190165 w 2728559"/>
              <a:gd name="connsiteY9" fmla="*/ 187439 h 2331624"/>
              <a:gd name="connsiteX10" fmla="*/ 1075190 w 2728559"/>
              <a:gd name="connsiteY10" fmla="*/ 585484 h 2331624"/>
              <a:gd name="connsiteX11" fmla="*/ 38718 w 2728559"/>
              <a:gd name="connsiteY11" fmla="*/ 1004048 h 2331624"/>
              <a:gd name="connsiteX12" fmla="*/ 0 w 2728559"/>
              <a:gd name="connsiteY12" fmla="*/ 1029827 h 2331624"/>
              <a:gd name="connsiteX13" fmla="*/ 19914 w 2728559"/>
              <a:gd name="connsiteY13" fmla="*/ 1130565 h 2331624"/>
              <a:gd name="connsiteX14" fmla="*/ 135632 w 2728559"/>
              <a:gd name="connsiteY14" fmla="*/ 1330955 h 2331624"/>
              <a:gd name="connsiteX15" fmla="*/ 510152 w 2728559"/>
              <a:gd name="connsiteY15" fmla="*/ 1896403 h 2331624"/>
              <a:gd name="connsiteX0" fmla="*/ 440480 w 2728559"/>
              <a:gd name="connsiteY0" fmla="*/ 1765535 h 2331622"/>
              <a:gd name="connsiteX1" fmla="*/ 689271 w 2728559"/>
              <a:gd name="connsiteY1" fmla="*/ 2159403 h 2331622"/>
              <a:gd name="connsiteX2" fmla="*/ 852129 w 2728559"/>
              <a:gd name="connsiteY2" fmla="*/ 2331623 h 2331622"/>
              <a:gd name="connsiteX3" fmla="*/ 1451521 w 2728559"/>
              <a:gd name="connsiteY3" fmla="*/ 1821071 h 2331622"/>
              <a:gd name="connsiteX4" fmla="*/ 1820556 w 2728559"/>
              <a:gd name="connsiteY4" fmla="*/ 1427667 h 2331622"/>
              <a:gd name="connsiteX5" fmla="*/ 2248976 w 2728559"/>
              <a:gd name="connsiteY5" fmla="*/ 910908 h 2331622"/>
              <a:gd name="connsiteX6" fmla="*/ 2552390 w 2728559"/>
              <a:gd name="connsiteY6" fmla="*/ 458968 h 2331622"/>
              <a:gd name="connsiteX7" fmla="*/ 2728559 w 2728559"/>
              <a:gd name="connsiteY7" fmla="*/ 257632 h 2331622"/>
              <a:gd name="connsiteX8" fmla="*/ 2655616 w 2728559"/>
              <a:gd name="connsiteY8" fmla="*/ 0 h 2331622"/>
              <a:gd name="connsiteX9" fmla="*/ 2190165 w 2728559"/>
              <a:gd name="connsiteY9" fmla="*/ 187439 h 2331622"/>
              <a:gd name="connsiteX10" fmla="*/ 1075190 w 2728559"/>
              <a:gd name="connsiteY10" fmla="*/ 585484 h 2331622"/>
              <a:gd name="connsiteX11" fmla="*/ 38718 w 2728559"/>
              <a:gd name="connsiteY11" fmla="*/ 1004048 h 2331622"/>
              <a:gd name="connsiteX12" fmla="*/ 0 w 2728559"/>
              <a:gd name="connsiteY12" fmla="*/ 1029827 h 2331622"/>
              <a:gd name="connsiteX13" fmla="*/ 19914 w 2728559"/>
              <a:gd name="connsiteY13" fmla="*/ 1130565 h 2331622"/>
              <a:gd name="connsiteX14" fmla="*/ 135632 w 2728559"/>
              <a:gd name="connsiteY14" fmla="*/ 1330955 h 2331622"/>
              <a:gd name="connsiteX15" fmla="*/ 510152 w 2728559"/>
              <a:gd name="connsiteY15" fmla="*/ 1896403 h 2331622"/>
              <a:gd name="connsiteX0" fmla="*/ 430642 w 2728559"/>
              <a:gd name="connsiteY0" fmla="*/ 1820205 h 2331624"/>
              <a:gd name="connsiteX1" fmla="*/ 689271 w 2728559"/>
              <a:gd name="connsiteY1" fmla="*/ 2159403 h 2331624"/>
              <a:gd name="connsiteX2" fmla="*/ 852129 w 2728559"/>
              <a:gd name="connsiteY2" fmla="*/ 2331623 h 2331624"/>
              <a:gd name="connsiteX3" fmla="*/ 1451521 w 2728559"/>
              <a:gd name="connsiteY3" fmla="*/ 1821071 h 2331624"/>
              <a:gd name="connsiteX4" fmla="*/ 1820556 w 2728559"/>
              <a:gd name="connsiteY4" fmla="*/ 1427667 h 2331624"/>
              <a:gd name="connsiteX5" fmla="*/ 2248976 w 2728559"/>
              <a:gd name="connsiteY5" fmla="*/ 910908 h 2331624"/>
              <a:gd name="connsiteX6" fmla="*/ 2552390 w 2728559"/>
              <a:gd name="connsiteY6" fmla="*/ 458968 h 2331624"/>
              <a:gd name="connsiteX7" fmla="*/ 2728559 w 2728559"/>
              <a:gd name="connsiteY7" fmla="*/ 257632 h 2331624"/>
              <a:gd name="connsiteX8" fmla="*/ 2655616 w 2728559"/>
              <a:gd name="connsiteY8" fmla="*/ 0 h 2331624"/>
              <a:gd name="connsiteX9" fmla="*/ 2190165 w 2728559"/>
              <a:gd name="connsiteY9" fmla="*/ 187439 h 2331624"/>
              <a:gd name="connsiteX10" fmla="*/ 1075190 w 2728559"/>
              <a:gd name="connsiteY10" fmla="*/ 585484 h 2331624"/>
              <a:gd name="connsiteX11" fmla="*/ 38718 w 2728559"/>
              <a:gd name="connsiteY11" fmla="*/ 1004048 h 2331624"/>
              <a:gd name="connsiteX12" fmla="*/ 0 w 2728559"/>
              <a:gd name="connsiteY12" fmla="*/ 1029827 h 2331624"/>
              <a:gd name="connsiteX13" fmla="*/ 19914 w 2728559"/>
              <a:gd name="connsiteY13" fmla="*/ 1130565 h 2331624"/>
              <a:gd name="connsiteX14" fmla="*/ 135632 w 2728559"/>
              <a:gd name="connsiteY14" fmla="*/ 1330955 h 2331624"/>
              <a:gd name="connsiteX15" fmla="*/ 510152 w 2728559"/>
              <a:gd name="connsiteY15" fmla="*/ 1896403 h 2331624"/>
              <a:gd name="connsiteX0" fmla="*/ 430642 w 2728559"/>
              <a:gd name="connsiteY0" fmla="*/ 1820205 h 2331622"/>
              <a:gd name="connsiteX1" fmla="*/ 689271 w 2728559"/>
              <a:gd name="connsiteY1" fmla="*/ 2159403 h 2331622"/>
              <a:gd name="connsiteX2" fmla="*/ 852129 w 2728559"/>
              <a:gd name="connsiteY2" fmla="*/ 2331623 h 2331622"/>
              <a:gd name="connsiteX3" fmla="*/ 1451521 w 2728559"/>
              <a:gd name="connsiteY3" fmla="*/ 1821071 h 2331622"/>
              <a:gd name="connsiteX4" fmla="*/ 1820556 w 2728559"/>
              <a:gd name="connsiteY4" fmla="*/ 1427667 h 2331622"/>
              <a:gd name="connsiteX5" fmla="*/ 2248976 w 2728559"/>
              <a:gd name="connsiteY5" fmla="*/ 910908 h 2331622"/>
              <a:gd name="connsiteX6" fmla="*/ 2552390 w 2728559"/>
              <a:gd name="connsiteY6" fmla="*/ 458968 h 2331622"/>
              <a:gd name="connsiteX7" fmla="*/ 2728559 w 2728559"/>
              <a:gd name="connsiteY7" fmla="*/ 257632 h 2331622"/>
              <a:gd name="connsiteX8" fmla="*/ 2655616 w 2728559"/>
              <a:gd name="connsiteY8" fmla="*/ 0 h 2331622"/>
              <a:gd name="connsiteX9" fmla="*/ 2190165 w 2728559"/>
              <a:gd name="connsiteY9" fmla="*/ 187439 h 2331622"/>
              <a:gd name="connsiteX10" fmla="*/ 1075190 w 2728559"/>
              <a:gd name="connsiteY10" fmla="*/ 585484 h 2331622"/>
              <a:gd name="connsiteX11" fmla="*/ 38718 w 2728559"/>
              <a:gd name="connsiteY11" fmla="*/ 1004048 h 2331622"/>
              <a:gd name="connsiteX12" fmla="*/ 0 w 2728559"/>
              <a:gd name="connsiteY12" fmla="*/ 1029827 h 2331622"/>
              <a:gd name="connsiteX13" fmla="*/ 19914 w 2728559"/>
              <a:gd name="connsiteY13" fmla="*/ 1130565 h 2331622"/>
              <a:gd name="connsiteX14" fmla="*/ 135632 w 2728559"/>
              <a:gd name="connsiteY14" fmla="*/ 1330955 h 2331622"/>
              <a:gd name="connsiteX15" fmla="*/ 510152 w 2728559"/>
              <a:gd name="connsiteY15" fmla="*/ 1896403 h 2331622"/>
              <a:gd name="connsiteX0" fmla="*/ 430642 w 2728559"/>
              <a:gd name="connsiteY0" fmla="*/ 1820205 h 2429282"/>
              <a:gd name="connsiteX1" fmla="*/ 689271 w 2728559"/>
              <a:gd name="connsiteY1" fmla="*/ 2159403 h 2429282"/>
              <a:gd name="connsiteX2" fmla="*/ 786407 w 2728559"/>
              <a:gd name="connsiteY2" fmla="*/ 2429282 h 2429282"/>
              <a:gd name="connsiteX3" fmla="*/ 1451521 w 2728559"/>
              <a:gd name="connsiteY3" fmla="*/ 1821071 h 2429282"/>
              <a:gd name="connsiteX4" fmla="*/ 1820556 w 2728559"/>
              <a:gd name="connsiteY4" fmla="*/ 1427667 h 2429282"/>
              <a:gd name="connsiteX5" fmla="*/ 2248976 w 2728559"/>
              <a:gd name="connsiteY5" fmla="*/ 910908 h 2429282"/>
              <a:gd name="connsiteX6" fmla="*/ 2552390 w 2728559"/>
              <a:gd name="connsiteY6" fmla="*/ 458968 h 2429282"/>
              <a:gd name="connsiteX7" fmla="*/ 2728559 w 2728559"/>
              <a:gd name="connsiteY7" fmla="*/ 257632 h 2429282"/>
              <a:gd name="connsiteX8" fmla="*/ 2655616 w 2728559"/>
              <a:gd name="connsiteY8" fmla="*/ 0 h 2429282"/>
              <a:gd name="connsiteX9" fmla="*/ 2190165 w 2728559"/>
              <a:gd name="connsiteY9" fmla="*/ 187439 h 2429282"/>
              <a:gd name="connsiteX10" fmla="*/ 1075190 w 2728559"/>
              <a:gd name="connsiteY10" fmla="*/ 585484 h 2429282"/>
              <a:gd name="connsiteX11" fmla="*/ 38718 w 2728559"/>
              <a:gd name="connsiteY11" fmla="*/ 1004048 h 2429282"/>
              <a:gd name="connsiteX12" fmla="*/ 0 w 2728559"/>
              <a:gd name="connsiteY12" fmla="*/ 1029827 h 2429282"/>
              <a:gd name="connsiteX13" fmla="*/ 19914 w 2728559"/>
              <a:gd name="connsiteY13" fmla="*/ 1130565 h 2429282"/>
              <a:gd name="connsiteX14" fmla="*/ 135632 w 2728559"/>
              <a:gd name="connsiteY14" fmla="*/ 1330955 h 2429282"/>
              <a:gd name="connsiteX15" fmla="*/ 510152 w 2728559"/>
              <a:gd name="connsiteY15" fmla="*/ 1896403 h 2429282"/>
              <a:gd name="connsiteX0" fmla="*/ 430642 w 2728559"/>
              <a:gd name="connsiteY0" fmla="*/ 1820205 h 2429282"/>
              <a:gd name="connsiteX1" fmla="*/ 786407 w 2728559"/>
              <a:gd name="connsiteY1" fmla="*/ 2429282 h 2429282"/>
              <a:gd name="connsiteX2" fmla="*/ 1451521 w 2728559"/>
              <a:gd name="connsiteY2" fmla="*/ 1821071 h 2429282"/>
              <a:gd name="connsiteX3" fmla="*/ 1820556 w 2728559"/>
              <a:gd name="connsiteY3" fmla="*/ 1427667 h 2429282"/>
              <a:gd name="connsiteX4" fmla="*/ 2248976 w 2728559"/>
              <a:gd name="connsiteY4" fmla="*/ 910908 h 2429282"/>
              <a:gd name="connsiteX5" fmla="*/ 2552390 w 2728559"/>
              <a:gd name="connsiteY5" fmla="*/ 458968 h 2429282"/>
              <a:gd name="connsiteX6" fmla="*/ 2728559 w 2728559"/>
              <a:gd name="connsiteY6" fmla="*/ 257632 h 2429282"/>
              <a:gd name="connsiteX7" fmla="*/ 2655616 w 2728559"/>
              <a:gd name="connsiteY7" fmla="*/ 0 h 2429282"/>
              <a:gd name="connsiteX8" fmla="*/ 2190165 w 2728559"/>
              <a:gd name="connsiteY8" fmla="*/ 187439 h 2429282"/>
              <a:gd name="connsiteX9" fmla="*/ 1075190 w 2728559"/>
              <a:gd name="connsiteY9" fmla="*/ 585484 h 2429282"/>
              <a:gd name="connsiteX10" fmla="*/ 38718 w 2728559"/>
              <a:gd name="connsiteY10" fmla="*/ 1004048 h 2429282"/>
              <a:gd name="connsiteX11" fmla="*/ 0 w 2728559"/>
              <a:gd name="connsiteY11" fmla="*/ 1029827 h 2429282"/>
              <a:gd name="connsiteX12" fmla="*/ 19914 w 2728559"/>
              <a:gd name="connsiteY12" fmla="*/ 1130565 h 2429282"/>
              <a:gd name="connsiteX13" fmla="*/ 135632 w 2728559"/>
              <a:gd name="connsiteY13" fmla="*/ 1330955 h 2429282"/>
              <a:gd name="connsiteX14" fmla="*/ 510152 w 2728559"/>
              <a:gd name="connsiteY14" fmla="*/ 1896403 h 2429282"/>
              <a:gd name="connsiteX0" fmla="*/ 430642 w 2728559"/>
              <a:gd name="connsiteY0" fmla="*/ 1820205 h 2429282"/>
              <a:gd name="connsiteX1" fmla="*/ 786407 w 2728559"/>
              <a:gd name="connsiteY1" fmla="*/ 2429282 h 2429282"/>
              <a:gd name="connsiteX2" fmla="*/ 1451521 w 2728559"/>
              <a:gd name="connsiteY2" fmla="*/ 1821071 h 2429282"/>
              <a:gd name="connsiteX3" fmla="*/ 1820556 w 2728559"/>
              <a:gd name="connsiteY3" fmla="*/ 1427667 h 2429282"/>
              <a:gd name="connsiteX4" fmla="*/ 2248976 w 2728559"/>
              <a:gd name="connsiteY4" fmla="*/ 910908 h 2429282"/>
              <a:gd name="connsiteX5" fmla="*/ 2552390 w 2728559"/>
              <a:gd name="connsiteY5" fmla="*/ 458968 h 2429282"/>
              <a:gd name="connsiteX6" fmla="*/ 2728559 w 2728559"/>
              <a:gd name="connsiteY6" fmla="*/ 257632 h 2429282"/>
              <a:gd name="connsiteX7" fmla="*/ 2655616 w 2728559"/>
              <a:gd name="connsiteY7" fmla="*/ 0 h 2429282"/>
              <a:gd name="connsiteX8" fmla="*/ 2190165 w 2728559"/>
              <a:gd name="connsiteY8" fmla="*/ 187439 h 2429282"/>
              <a:gd name="connsiteX9" fmla="*/ 1075190 w 2728559"/>
              <a:gd name="connsiteY9" fmla="*/ 585484 h 2429282"/>
              <a:gd name="connsiteX10" fmla="*/ 38718 w 2728559"/>
              <a:gd name="connsiteY10" fmla="*/ 1004048 h 2429282"/>
              <a:gd name="connsiteX11" fmla="*/ 0 w 2728559"/>
              <a:gd name="connsiteY11" fmla="*/ 1029827 h 2429282"/>
              <a:gd name="connsiteX12" fmla="*/ 19914 w 2728559"/>
              <a:gd name="connsiteY12" fmla="*/ 1130565 h 2429282"/>
              <a:gd name="connsiteX13" fmla="*/ 135632 w 2728559"/>
              <a:gd name="connsiteY13" fmla="*/ 1330955 h 2429282"/>
              <a:gd name="connsiteX14" fmla="*/ 510152 w 2728559"/>
              <a:gd name="connsiteY14" fmla="*/ 1896403 h 2429282"/>
              <a:gd name="connsiteX0" fmla="*/ 430642 w 2728559"/>
              <a:gd name="connsiteY0" fmla="*/ 1820205 h 2429282"/>
              <a:gd name="connsiteX1" fmla="*/ 786407 w 2728559"/>
              <a:gd name="connsiteY1" fmla="*/ 2429282 h 2429282"/>
              <a:gd name="connsiteX2" fmla="*/ 1451521 w 2728559"/>
              <a:gd name="connsiteY2" fmla="*/ 1821071 h 2429282"/>
              <a:gd name="connsiteX3" fmla="*/ 1820556 w 2728559"/>
              <a:gd name="connsiteY3" fmla="*/ 1427667 h 2429282"/>
              <a:gd name="connsiteX4" fmla="*/ 2248976 w 2728559"/>
              <a:gd name="connsiteY4" fmla="*/ 910908 h 2429282"/>
              <a:gd name="connsiteX5" fmla="*/ 2552390 w 2728559"/>
              <a:gd name="connsiteY5" fmla="*/ 458968 h 2429282"/>
              <a:gd name="connsiteX6" fmla="*/ 2728559 w 2728559"/>
              <a:gd name="connsiteY6" fmla="*/ 257632 h 2429282"/>
              <a:gd name="connsiteX7" fmla="*/ 2655616 w 2728559"/>
              <a:gd name="connsiteY7" fmla="*/ 0 h 2429282"/>
              <a:gd name="connsiteX8" fmla="*/ 2190165 w 2728559"/>
              <a:gd name="connsiteY8" fmla="*/ 187439 h 2429282"/>
              <a:gd name="connsiteX9" fmla="*/ 1075190 w 2728559"/>
              <a:gd name="connsiteY9" fmla="*/ 585484 h 2429282"/>
              <a:gd name="connsiteX10" fmla="*/ 38718 w 2728559"/>
              <a:gd name="connsiteY10" fmla="*/ 1004048 h 2429282"/>
              <a:gd name="connsiteX11" fmla="*/ 0 w 2728559"/>
              <a:gd name="connsiteY11" fmla="*/ 1029827 h 2429282"/>
              <a:gd name="connsiteX12" fmla="*/ 19914 w 2728559"/>
              <a:gd name="connsiteY12" fmla="*/ 1130565 h 2429282"/>
              <a:gd name="connsiteX13" fmla="*/ 135632 w 2728559"/>
              <a:gd name="connsiteY13" fmla="*/ 1330955 h 2429282"/>
              <a:gd name="connsiteX0" fmla="*/ 786407 w 2728559"/>
              <a:gd name="connsiteY0" fmla="*/ 2429282 h 2429282"/>
              <a:gd name="connsiteX1" fmla="*/ 1451521 w 2728559"/>
              <a:gd name="connsiteY1" fmla="*/ 1821071 h 2429282"/>
              <a:gd name="connsiteX2" fmla="*/ 1820556 w 2728559"/>
              <a:gd name="connsiteY2" fmla="*/ 1427667 h 2429282"/>
              <a:gd name="connsiteX3" fmla="*/ 2248976 w 2728559"/>
              <a:gd name="connsiteY3" fmla="*/ 910908 h 2429282"/>
              <a:gd name="connsiteX4" fmla="*/ 2552390 w 2728559"/>
              <a:gd name="connsiteY4" fmla="*/ 458968 h 2429282"/>
              <a:gd name="connsiteX5" fmla="*/ 2728559 w 2728559"/>
              <a:gd name="connsiteY5" fmla="*/ 257632 h 2429282"/>
              <a:gd name="connsiteX6" fmla="*/ 2655616 w 2728559"/>
              <a:gd name="connsiteY6" fmla="*/ 0 h 2429282"/>
              <a:gd name="connsiteX7" fmla="*/ 2190165 w 2728559"/>
              <a:gd name="connsiteY7" fmla="*/ 187439 h 2429282"/>
              <a:gd name="connsiteX8" fmla="*/ 1075190 w 2728559"/>
              <a:gd name="connsiteY8" fmla="*/ 585484 h 2429282"/>
              <a:gd name="connsiteX9" fmla="*/ 38718 w 2728559"/>
              <a:gd name="connsiteY9" fmla="*/ 1004048 h 2429282"/>
              <a:gd name="connsiteX10" fmla="*/ 0 w 2728559"/>
              <a:gd name="connsiteY10" fmla="*/ 1029827 h 2429282"/>
              <a:gd name="connsiteX11" fmla="*/ 19914 w 2728559"/>
              <a:gd name="connsiteY11" fmla="*/ 1130565 h 2429282"/>
              <a:gd name="connsiteX12" fmla="*/ 135632 w 2728559"/>
              <a:gd name="connsiteY12" fmla="*/ 1330955 h 2429282"/>
              <a:gd name="connsiteX0" fmla="*/ 786407 w 2728559"/>
              <a:gd name="connsiteY0" fmla="*/ 2429282 h 2429282"/>
              <a:gd name="connsiteX1" fmla="*/ 1451521 w 2728559"/>
              <a:gd name="connsiteY1" fmla="*/ 1821071 h 2429282"/>
              <a:gd name="connsiteX2" fmla="*/ 1820556 w 2728559"/>
              <a:gd name="connsiteY2" fmla="*/ 1427667 h 2429282"/>
              <a:gd name="connsiteX3" fmla="*/ 2248976 w 2728559"/>
              <a:gd name="connsiteY3" fmla="*/ 910908 h 2429282"/>
              <a:gd name="connsiteX4" fmla="*/ 2552390 w 2728559"/>
              <a:gd name="connsiteY4" fmla="*/ 458968 h 2429282"/>
              <a:gd name="connsiteX5" fmla="*/ 2728559 w 2728559"/>
              <a:gd name="connsiteY5" fmla="*/ 257632 h 2429282"/>
              <a:gd name="connsiteX6" fmla="*/ 2655616 w 2728559"/>
              <a:gd name="connsiteY6" fmla="*/ 0 h 2429282"/>
              <a:gd name="connsiteX7" fmla="*/ 2190165 w 2728559"/>
              <a:gd name="connsiteY7" fmla="*/ 187439 h 2429282"/>
              <a:gd name="connsiteX8" fmla="*/ 1075190 w 2728559"/>
              <a:gd name="connsiteY8" fmla="*/ 585484 h 2429282"/>
              <a:gd name="connsiteX9" fmla="*/ 38718 w 2728559"/>
              <a:gd name="connsiteY9" fmla="*/ 1004048 h 2429282"/>
              <a:gd name="connsiteX10" fmla="*/ 0 w 2728559"/>
              <a:gd name="connsiteY10" fmla="*/ 1029827 h 2429282"/>
              <a:gd name="connsiteX11" fmla="*/ 19914 w 2728559"/>
              <a:gd name="connsiteY11" fmla="*/ 1130565 h 2429282"/>
              <a:gd name="connsiteX0" fmla="*/ 786407 w 2728559"/>
              <a:gd name="connsiteY0" fmla="*/ 2429282 h 2429282"/>
              <a:gd name="connsiteX1" fmla="*/ 1451521 w 2728559"/>
              <a:gd name="connsiteY1" fmla="*/ 1821071 h 2429282"/>
              <a:gd name="connsiteX2" fmla="*/ 1845301 w 2728559"/>
              <a:gd name="connsiteY2" fmla="*/ 1461387 h 2429282"/>
              <a:gd name="connsiteX3" fmla="*/ 2248976 w 2728559"/>
              <a:gd name="connsiteY3" fmla="*/ 910908 h 2429282"/>
              <a:gd name="connsiteX4" fmla="*/ 2552390 w 2728559"/>
              <a:gd name="connsiteY4" fmla="*/ 458968 h 2429282"/>
              <a:gd name="connsiteX5" fmla="*/ 2728559 w 2728559"/>
              <a:gd name="connsiteY5" fmla="*/ 257632 h 2429282"/>
              <a:gd name="connsiteX6" fmla="*/ 2655616 w 2728559"/>
              <a:gd name="connsiteY6" fmla="*/ 0 h 2429282"/>
              <a:gd name="connsiteX7" fmla="*/ 2190165 w 2728559"/>
              <a:gd name="connsiteY7" fmla="*/ 187439 h 2429282"/>
              <a:gd name="connsiteX8" fmla="*/ 1075190 w 2728559"/>
              <a:gd name="connsiteY8" fmla="*/ 585484 h 2429282"/>
              <a:gd name="connsiteX9" fmla="*/ 38718 w 2728559"/>
              <a:gd name="connsiteY9" fmla="*/ 1004048 h 2429282"/>
              <a:gd name="connsiteX10" fmla="*/ 0 w 2728559"/>
              <a:gd name="connsiteY10" fmla="*/ 1029827 h 2429282"/>
              <a:gd name="connsiteX11" fmla="*/ 19914 w 2728559"/>
              <a:gd name="connsiteY11" fmla="*/ 1130565 h 2429282"/>
              <a:gd name="connsiteX0" fmla="*/ 786407 w 2728559"/>
              <a:gd name="connsiteY0" fmla="*/ 2429282 h 2429282"/>
              <a:gd name="connsiteX1" fmla="*/ 1451521 w 2728559"/>
              <a:gd name="connsiteY1" fmla="*/ 1821071 h 2429282"/>
              <a:gd name="connsiteX2" fmla="*/ 1845301 w 2728559"/>
              <a:gd name="connsiteY2" fmla="*/ 1461387 h 2429282"/>
              <a:gd name="connsiteX3" fmla="*/ 2248976 w 2728559"/>
              <a:gd name="connsiteY3" fmla="*/ 910908 h 2429282"/>
              <a:gd name="connsiteX4" fmla="*/ 2618361 w 2728559"/>
              <a:gd name="connsiteY4" fmla="*/ 472279 h 2429282"/>
              <a:gd name="connsiteX5" fmla="*/ 2728559 w 2728559"/>
              <a:gd name="connsiteY5" fmla="*/ 257632 h 2429282"/>
              <a:gd name="connsiteX6" fmla="*/ 2655616 w 2728559"/>
              <a:gd name="connsiteY6" fmla="*/ 0 h 2429282"/>
              <a:gd name="connsiteX7" fmla="*/ 2190165 w 2728559"/>
              <a:gd name="connsiteY7" fmla="*/ 187439 h 2429282"/>
              <a:gd name="connsiteX8" fmla="*/ 1075190 w 2728559"/>
              <a:gd name="connsiteY8" fmla="*/ 585484 h 2429282"/>
              <a:gd name="connsiteX9" fmla="*/ 38718 w 2728559"/>
              <a:gd name="connsiteY9" fmla="*/ 1004048 h 2429282"/>
              <a:gd name="connsiteX10" fmla="*/ 0 w 2728559"/>
              <a:gd name="connsiteY10" fmla="*/ 1029827 h 2429282"/>
              <a:gd name="connsiteX11" fmla="*/ 19914 w 2728559"/>
              <a:gd name="connsiteY11" fmla="*/ 1130565 h 2429282"/>
              <a:gd name="connsiteX0" fmla="*/ 786407 w 2833929"/>
              <a:gd name="connsiteY0" fmla="*/ 2429282 h 2429282"/>
              <a:gd name="connsiteX1" fmla="*/ 1451521 w 2833929"/>
              <a:gd name="connsiteY1" fmla="*/ 1821071 h 2429282"/>
              <a:gd name="connsiteX2" fmla="*/ 1845301 w 2833929"/>
              <a:gd name="connsiteY2" fmla="*/ 1461387 h 2429282"/>
              <a:gd name="connsiteX3" fmla="*/ 2248976 w 2833929"/>
              <a:gd name="connsiteY3" fmla="*/ 910908 h 2429282"/>
              <a:gd name="connsiteX4" fmla="*/ 2618361 w 2833929"/>
              <a:gd name="connsiteY4" fmla="*/ 472279 h 2429282"/>
              <a:gd name="connsiteX5" fmla="*/ 2833929 w 2833929"/>
              <a:gd name="connsiteY5" fmla="*/ 282084 h 2429282"/>
              <a:gd name="connsiteX6" fmla="*/ 2655616 w 2833929"/>
              <a:gd name="connsiteY6" fmla="*/ 0 h 2429282"/>
              <a:gd name="connsiteX7" fmla="*/ 2190165 w 2833929"/>
              <a:gd name="connsiteY7" fmla="*/ 187439 h 2429282"/>
              <a:gd name="connsiteX8" fmla="*/ 1075190 w 2833929"/>
              <a:gd name="connsiteY8" fmla="*/ 585484 h 2429282"/>
              <a:gd name="connsiteX9" fmla="*/ 38718 w 2833929"/>
              <a:gd name="connsiteY9" fmla="*/ 1004048 h 2429282"/>
              <a:gd name="connsiteX10" fmla="*/ 0 w 2833929"/>
              <a:gd name="connsiteY10" fmla="*/ 1029827 h 2429282"/>
              <a:gd name="connsiteX11" fmla="*/ 19914 w 2833929"/>
              <a:gd name="connsiteY11" fmla="*/ 1130565 h 242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33929" h="2429282">
                <a:moveTo>
                  <a:pt x="786407" y="2429282"/>
                </a:moveTo>
                <a:lnTo>
                  <a:pt x="1451521" y="1821071"/>
                </a:lnTo>
                <a:lnTo>
                  <a:pt x="1845301" y="1461387"/>
                </a:lnTo>
                <a:lnTo>
                  <a:pt x="2248976" y="910908"/>
                </a:lnTo>
                <a:lnTo>
                  <a:pt x="2618361" y="472279"/>
                </a:lnTo>
                <a:lnTo>
                  <a:pt x="2833929" y="282084"/>
                </a:lnTo>
                <a:lnTo>
                  <a:pt x="2655616" y="0"/>
                </a:lnTo>
                <a:lnTo>
                  <a:pt x="2190165" y="187439"/>
                </a:lnTo>
                <a:lnTo>
                  <a:pt x="1075190" y="585484"/>
                </a:lnTo>
                <a:lnTo>
                  <a:pt x="38718" y="1004048"/>
                </a:lnTo>
                <a:lnTo>
                  <a:pt x="0" y="1029827"/>
                </a:lnTo>
                <a:lnTo>
                  <a:pt x="19914" y="1130565"/>
                </a:lnTo>
              </a:path>
            </a:pathLst>
          </a:custGeom>
          <a:solidFill>
            <a:schemeClr val="bg2">
              <a:lumMod val="90000"/>
              <a:alpha val="75000"/>
            </a:schemeClr>
          </a:solidFill>
          <a:ln w="349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sp>
        <p:nvSpPr>
          <p:cNvPr id="13" name="Rectángulo redondeado 12"/>
          <p:cNvSpPr/>
          <p:nvPr/>
        </p:nvSpPr>
        <p:spPr>
          <a:xfrm rot="18969341">
            <a:off x="4676279" y="3992780"/>
            <a:ext cx="1235519" cy="453667"/>
          </a:xfrm>
          <a:prstGeom prst="roundRect">
            <a:avLst/>
          </a:prstGeom>
          <a:solidFill>
            <a:srgbClr val="00B0F0">
              <a:alpha val="75000"/>
            </a:srgbClr>
          </a:solidFill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sp>
        <p:nvSpPr>
          <p:cNvPr id="2" name="Forma libre 1"/>
          <p:cNvSpPr/>
          <p:nvPr/>
        </p:nvSpPr>
        <p:spPr>
          <a:xfrm>
            <a:off x="1085879" y="3307245"/>
            <a:ext cx="2685053" cy="2197782"/>
          </a:xfrm>
          <a:custGeom>
            <a:avLst/>
            <a:gdLst>
              <a:gd name="connsiteX0" fmla="*/ 0 w 2413591"/>
              <a:gd name="connsiteY0" fmla="*/ 1913861 h 2073349"/>
              <a:gd name="connsiteX1" fmla="*/ 85060 w 2413591"/>
              <a:gd name="connsiteY1" fmla="*/ 2073349 h 2073349"/>
              <a:gd name="connsiteX2" fmla="*/ 2413591 w 2413591"/>
              <a:gd name="connsiteY2" fmla="*/ 1180214 h 2073349"/>
              <a:gd name="connsiteX3" fmla="*/ 2413591 w 2413591"/>
              <a:gd name="connsiteY3" fmla="*/ 1158949 h 2073349"/>
              <a:gd name="connsiteX4" fmla="*/ 2030819 w 2413591"/>
              <a:gd name="connsiteY4" fmla="*/ 754912 h 2073349"/>
              <a:gd name="connsiteX5" fmla="*/ 2243470 w 2413591"/>
              <a:gd name="connsiteY5" fmla="*/ 648586 h 2073349"/>
              <a:gd name="connsiteX6" fmla="*/ 2052084 w 2413591"/>
              <a:gd name="connsiteY6" fmla="*/ 446568 h 2073349"/>
              <a:gd name="connsiteX7" fmla="*/ 2030819 w 2413591"/>
              <a:gd name="connsiteY7" fmla="*/ 255182 h 2073349"/>
              <a:gd name="connsiteX8" fmla="*/ 1828800 w 2413591"/>
              <a:gd name="connsiteY8" fmla="*/ 106326 h 2073349"/>
              <a:gd name="connsiteX9" fmla="*/ 1626781 w 2413591"/>
              <a:gd name="connsiteY9" fmla="*/ 0 h 2073349"/>
              <a:gd name="connsiteX10" fmla="*/ 0 w 2413591"/>
              <a:gd name="connsiteY10" fmla="*/ 1913861 h 2073349"/>
              <a:gd name="connsiteX0" fmla="*/ 0 w 2413591"/>
              <a:gd name="connsiteY0" fmla="*/ 1913861 h 2073349"/>
              <a:gd name="connsiteX1" fmla="*/ 85060 w 2413591"/>
              <a:gd name="connsiteY1" fmla="*/ 2073349 h 2073349"/>
              <a:gd name="connsiteX2" fmla="*/ 2413591 w 2413591"/>
              <a:gd name="connsiteY2" fmla="*/ 1180214 h 2073349"/>
              <a:gd name="connsiteX3" fmla="*/ 2413591 w 2413591"/>
              <a:gd name="connsiteY3" fmla="*/ 1158949 h 2073349"/>
              <a:gd name="connsiteX4" fmla="*/ 2030819 w 2413591"/>
              <a:gd name="connsiteY4" fmla="*/ 754912 h 2073349"/>
              <a:gd name="connsiteX5" fmla="*/ 2243470 w 2413591"/>
              <a:gd name="connsiteY5" fmla="*/ 648586 h 2073349"/>
              <a:gd name="connsiteX6" fmla="*/ 2052084 w 2413591"/>
              <a:gd name="connsiteY6" fmla="*/ 446568 h 2073349"/>
              <a:gd name="connsiteX7" fmla="*/ 1983051 w 2413591"/>
              <a:gd name="connsiteY7" fmla="*/ 371188 h 2073349"/>
              <a:gd name="connsiteX8" fmla="*/ 1828800 w 2413591"/>
              <a:gd name="connsiteY8" fmla="*/ 106326 h 2073349"/>
              <a:gd name="connsiteX9" fmla="*/ 1626781 w 2413591"/>
              <a:gd name="connsiteY9" fmla="*/ 0 h 2073349"/>
              <a:gd name="connsiteX10" fmla="*/ 0 w 2413591"/>
              <a:gd name="connsiteY10" fmla="*/ 1913861 h 2073349"/>
              <a:gd name="connsiteX0" fmla="*/ 0 w 2413591"/>
              <a:gd name="connsiteY0" fmla="*/ 1913861 h 2073349"/>
              <a:gd name="connsiteX1" fmla="*/ 85060 w 2413591"/>
              <a:gd name="connsiteY1" fmla="*/ 2073349 h 2073349"/>
              <a:gd name="connsiteX2" fmla="*/ 2413591 w 2413591"/>
              <a:gd name="connsiteY2" fmla="*/ 1180214 h 2073349"/>
              <a:gd name="connsiteX3" fmla="*/ 2413591 w 2413591"/>
              <a:gd name="connsiteY3" fmla="*/ 1158949 h 2073349"/>
              <a:gd name="connsiteX4" fmla="*/ 2030819 w 2413591"/>
              <a:gd name="connsiteY4" fmla="*/ 754912 h 2073349"/>
              <a:gd name="connsiteX5" fmla="*/ 2243470 w 2413591"/>
              <a:gd name="connsiteY5" fmla="*/ 648586 h 2073349"/>
              <a:gd name="connsiteX6" fmla="*/ 2052084 w 2413591"/>
              <a:gd name="connsiteY6" fmla="*/ 446568 h 2073349"/>
              <a:gd name="connsiteX7" fmla="*/ 1983051 w 2413591"/>
              <a:gd name="connsiteY7" fmla="*/ 371188 h 2073349"/>
              <a:gd name="connsiteX8" fmla="*/ 1781033 w 2413591"/>
              <a:gd name="connsiteY8" fmla="*/ 174565 h 2073349"/>
              <a:gd name="connsiteX9" fmla="*/ 1626781 w 2413591"/>
              <a:gd name="connsiteY9" fmla="*/ 0 h 2073349"/>
              <a:gd name="connsiteX10" fmla="*/ 0 w 2413591"/>
              <a:gd name="connsiteY10" fmla="*/ 1913861 h 2073349"/>
              <a:gd name="connsiteX0" fmla="*/ 0 w 2413591"/>
              <a:gd name="connsiteY0" fmla="*/ 1913861 h 2073349"/>
              <a:gd name="connsiteX1" fmla="*/ 85060 w 2413591"/>
              <a:gd name="connsiteY1" fmla="*/ 2073349 h 2073349"/>
              <a:gd name="connsiteX2" fmla="*/ 2413591 w 2413591"/>
              <a:gd name="connsiteY2" fmla="*/ 1180214 h 2073349"/>
              <a:gd name="connsiteX3" fmla="*/ 2413591 w 2413591"/>
              <a:gd name="connsiteY3" fmla="*/ 1158949 h 2073349"/>
              <a:gd name="connsiteX4" fmla="*/ 2078587 w 2413591"/>
              <a:gd name="connsiteY4" fmla="*/ 809504 h 2073349"/>
              <a:gd name="connsiteX5" fmla="*/ 2243470 w 2413591"/>
              <a:gd name="connsiteY5" fmla="*/ 648586 h 2073349"/>
              <a:gd name="connsiteX6" fmla="*/ 2052084 w 2413591"/>
              <a:gd name="connsiteY6" fmla="*/ 446568 h 2073349"/>
              <a:gd name="connsiteX7" fmla="*/ 1983051 w 2413591"/>
              <a:gd name="connsiteY7" fmla="*/ 371188 h 2073349"/>
              <a:gd name="connsiteX8" fmla="*/ 1781033 w 2413591"/>
              <a:gd name="connsiteY8" fmla="*/ 174565 h 2073349"/>
              <a:gd name="connsiteX9" fmla="*/ 1626781 w 2413591"/>
              <a:gd name="connsiteY9" fmla="*/ 0 h 2073349"/>
              <a:gd name="connsiteX10" fmla="*/ 0 w 2413591"/>
              <a:gd name="connsiteY10" fmla="*/ 1913861 h 2073349"/>
              <a:gd name="connsiteX0" fmla="*/ 0 w 2441362"/>
              <a:gd name="connsiteY0" fmla="*/ 1913861 h 2073349"/>
              <a:gd name="connsiteX1" fmla="*/ 85060 w 2441362"/>
              <a:gd name="connsiteY1" fmla="*/ 2073349 h 2073349"/>
              <a:gd name="connsiteX2" fmla="*/ 2413591 w 2441362"/>
              <a:gd name="connsiteY2" fmla="*/ 1180214 h 2073349"/>
              <a:gd name="connsiteX3" fmla="*/ 2413591 w 2441362"/>
              <a:gd name="connsiteY3" fmla="*/ 1158949 h 2073349"/>
              <a:gd name="connsiteX4" fmla="*/ 2078587 w 2441362"/>
              <a:gd name="connsiteY4" fmla="*/ 809504 h 2073349"/>
              <a:gd name="connsiteX5" fmla="*/ 2441362 w 2441362"/>
              <a:gd name="connsiteY5" fmla="*/ 484813 h 2073349"/>
              <a:gd name="connsiteX6" fmla="*/ 2052084 w 2441362"/>
              <a:gd name="connsiteY6" fmla="*/ 446568 h 2073349"/>
              <a:gd name="connsiteX7" fmla="*/ 1983051 w 2441362"/>
              <a:gd name="connsiteY7" fmla="*/ 371188 h 2073349"/>
              <a:gd name="connsiteX8" fmla="*/ 1781033 w 2441362"/>
              <a:gd name="connsiteY8" fmla="*/ 174565 h 2073349"/>
              <a:gd name="connsiteX9" fmla="*/ 1626781 w 2441362"/>
              <a:gd name="connsiteY9" fmla="*/ 0 h 2073349"/>
              <a:gd name="connsiteX10" fmla="*/ 0 w 2441362"/>
              <a:gd name="connsiteY10" fmla="*/ 1913861 h 2073349"/>
              <a:gd name="connsiteX0" fmla="*/ 0 w 2441362"/>
              <a:gd name="connsiteY0" fmla="*/ 1913861 h 2073349"/>
              <a:gd name="connsiteX1" fmla="*/ 85060 w 2441362"/>
              <a:gd name="connsiteY1" fmla="*/ 2073349 h 2073349"/>
              <a:gd name="connsiteX2" fmla="*/ 2413591 w 2441362"/>
              <a:gd name="connsiteY2" fmla="*/ 1180214 h 2073349"/>
              <a:gd name="connsiteX3" fmla="*/ 2413591 w 2441362"/>
              <a:gd name="connsiteY3" fmla="*/ 1158949 h 2073349"/>
              <a:gd name="connsiteX4" fmla="*/ 2078587 w 2441362"/>
              <a:gd name="connsiteY4" fmla="*/ 809504 h 2073349"/>
              <a:gd name="connsiteX5" fmla="*/ 2441362 w 2441362"/>
              <a:gd name="connsiteY5" fmla="*/ 484813 h 2073349"/>
              <a:gd name="connsiteX6" fmla="*/ 2222681 w 2441362"/>
              <a:gd name="connsiteY6" fmla="*/ 269147 h 2073349"/>
              <a:gd name="connsiteX7" fmla="*/ 1983051 w 2441362"/>
              <a:gd name="connsiteY7" fmla="*/ 371188 h 2073349"/>
              <a:gd name="connsiteX8" fmla="*/ 1781033 w 2441362"/>
              <a:gd name="connsiteY8" fmla="*/ 174565 h 2073349"/>
              <a:gd name="connsiteX9" fmla="*/ 1626781 w 2441362"/>
              <a:gd name="connsiteY9" fmla="*/ 0 h 2073349"/>
              <a:gd name="connsiteX10" fmla="*/ 0 w 2441362"/>
              <a:gd name="connsiteY10" fmla="*/ 1913861 h 2073349"/>
              <a:gd name="connsiteX0" fmla="*/ 0 w 2441362"/>
              <a:gd name="connsiteY0" fmla="*/ 1913861 h 2073349"/>
              <a:gd name="connsiteX1" fmla="*/ 85060 w 2441362"/>
              <a:gd name="connsiteY1" fmla="*/ 2073349 h 2073349"/>
              <a:gd name="connsiteX2" fmla="*/ 2413591 w 2441362"/>
              <a:gd name="connsiteY2" fmla="*/ 1180214 h 2073349"/>
              <a:gd name="connsiteX3" fmla="*/ 2413591 w 2441362"/>
              <a:gd name="connsiteY3" fmla="*/ 1158949 h 2073349"/>
              <a:gd name="connsiteX4" fmla="*/ 2078587 w 2441362"/>
              <a:gd name="connsiteY4" fmla="*/ 809504 h 2073349"/>
              <a:gd name="connsiteX5" fmla="*/ 2441362 w 2441362"/>
              <a:gd name="connsiteY5" fmla="*/ 484813 h 2073349"/>
              <a:gd name="connsiteX6" fmla="*/ 2222681 w 2441362"/>
              <a:gd name="connsiteY6" fmla="*/ 269147 h 2073349"/>
              <a:gd name="connsiteX7" fmla="*/ 2078586 w 2441362"/>
              <a:gd name="connsiteY7" fmla="*/ 105057 h 2073349"/>
              <a:gd name="connsiteX8" fmla="*/ 1781033 w 2441362"/>
              <a:gd name="connsiteY8" fmla="*/ 174565 h 2073349"/>
              <a:gd name="connsiteX9" fmla="*/ 1626781 w 2441362"/>
              <a:gd name="connsiteY9" fmla="*/ 0 h 2073349"/>
              <a:gd name="connsiteX10" fmla="*/ 0 w 2441362"/>
              <a:gd name="connsiteY10" fmla="*/ 1913861 h 2073349"/>
              <a:gd name="connsiteX0" fmla="*/ 0 w 2441362"/>
              <a:gd name="connsiteY0" fmla="*/ 1971308 h 2130796"/>
              <a:gd name="connsiteX1" fmla="*/ 85060 w 2441362"/>
              <a:gd name="connsiteY1" fmla="*/ 2130796 h 2130796"/>
              <a:gd name="connsiteX2" fmla="*/ 2413591 w 2441362"/>
              <a:gd name="connsiteY2" fmla="*/ 1237661 h 2130796"/>
              <a:gd name="connsiteX3" fmla="*/ 2413591 w 2441362"/>
              <a:gd name="connsiteY3" fmla="*/ 1216396 h 2130796"/>
              <a:gd name="connsiteX4" fmla="*/ 2078587 w 2441362"/>
              <a:gd name="connsiteY4" fmla="*/ 866951 h 2130796"/>
              <a:gd name="connsiteX5" fmla="*/ 2441362 w 2441362"/>
              <a:gd name="connsiteY5" fmla="*/ 542260 h 2130796"/>
              <a:gd name="connsiteX6" fmla="*/ 2222681 w 2441362"/>
              <a:gd name="connsiteY6" fmla="*/ 326594 h 2130796"/>
              <a:gd name="connsiteX7" fmla="*/ 2078586 w 2441362"/>
              <a:gd name="connsiteY7" fmla="*/ 162504 h 2130796"/>
              <a:gd name="connsiteX8" fmla="*/ 1903863 w 2441362"/>
              <a:gd name="connsiteY8" fmla="*/ 0 h 2130796"/>
              <a:gd name="connsiteX9" fmla="*/ 1626781 w 2441362"/>
              <a:gd name="connsiteY9" fmla="*/ 57447 h 2130796"/>
              <a:gd name="connsiteX10" fmla="*/ 0 w 2441362"/>
              <a:gd name="connsiteY10" fmla="*/ 1971308 h 2130796"/>
              <a:gd name="connsiteX0" fmla="*/ 0 w 2441362"/>
              <a:gd name="connsiteY0" fmla="*/ 2003017 h 2162505"/>
              <a:gd name="connsiteX1" fmla="*/ 85060 w 2441362"/>
              <a:gd name="connsiteY1" fmla="*/ 2162505 h 2162505"/>
              <a:gd name="connsiteX2" fmla="*/ 2413591 w 2441362"/>
              <a:gd name="connsiteY2" fmla="*/ 1269370 h 2162505"/>
              <a:gd name="connsiteX3" fmla="*/ 2413591 w 2441362"/>
              <a:gd name="connsiteY3" fmla="*/ 1248105 h 2162505"/>
              <a:gd name="connsiteX4" fmla="*/ 2078587 w 2441362"/>
              <a:gd name="connsiteY4" fmla="*/ 898660 h 2162505"/>
              <a:gd name="connsiteX5" fmla="*/ 2441362 w 2441362"/>
              <a:gd name="connsiteY5" fmla="*/ 573969 h 2162505"/>
              <a:gd name="connsiteX6" fmla="*/ 2222681 w 2441362"/>
              <a:gd name="connsiteY6" fmla="*/ 358303 h 2162505"/>
              <a:gd name="connsiteX7" fmla="*/ 2078586 w 2441362"/>
              <a:gd name="connsiteY7" fmla="*/ 194213 h 2162505"/>
              <a:gd name="connsiteX8" fmla="*/ 1903863 w 2441362"/>
              <a:gd name="connsiteY8" fmla="*/ 31709 h 2162505"/>
              <a:gd name="connsiteX9" fmla="*/ 1626781 w 2441362"/>
              <a:gd name="connsiteY9" fmla="*/ 89156 h 2162505"/>
              <a:gd name="connsiteX10" fmla="*/ 0 w 2441362"/>
              <a:gd name="connsiteY10" fmla="*/ 2003017 h 2162505"/>
              <a:gd name="connsiteX0" fmla="*/ 0 w 2413591"/>
              <a:gd name="connsiteY0" fmla="*/ 2003017 h 2162505"/>
              <a:gd name="connsiteX1" fmla="*/ 85060 w 2413591"/>
              <a:gd name="connsiteY1" fmla="*/ 2162505 h 2162505"/>
              <a:gd name="connsiteX2" fmla="*/ 2413591 w 2413591"/>
              <a:gd name="connsiteY2" fmla="*/ 1269370 h 2162505"/>
              <a:gd name="connsiteX3" fmla="*/ 2413591 w 2413591"/>
              <a:gd name="connsiteY3" fmla="*/ 1248105 h 2162505"/>
              <a:gd name="connsiteX4" fmla="*/ 2078587 w 2413591"/>
              <a:gd name="connsiteY4" fmla="*/ 898660 h 2162505"/>
              <a:gd name="connsiteX5" fmla="*/ 2243470 w 2413591"/>
              <a:gd name="connsiteY5" fmla="*/ 703623 h 2162505"/>
              <a:gd name="connsiteX6" fmla="*/ 2222681 w 2413591"/>
              <a:gd name="connsiteY6" fmla="*/ 358303 h 2162505"/>
              <a:gd name="connsiteX7" fmla="*/ 2078586 w 2413591"/>
              <a:gd name="connsiteY7" fmla="*/ 194213 h 2162505"/>
              <a:gd name="connsiteX8" fmla="*/ 1903863 w 2413591"/>
              <a:gd name="connsiteY8" fmla="*/ 31709 h 2162505"/>
              <a:gd name="connsiteX9" fmla="*/ 1626781 w 2413591"/>
              <a:gd name="connsiteY9" fmla="*/ 89156 h 2162505"/>
              <a:gd name="connsiteX10" fmla="*/ 0 w 2413591"/>
              <a:gd name="connsiteY10" fmla="*/ 2003017 h 2162505"/>
              <a:gd name="connsiteX0" fmla="*/ 0 w 2413591"/>
              <a:gd name="connsiteY0" fmla="*/ 2003017 h 2162505"/>
              <a:gd name="connsiteX1" fmla="*/ 85060 w 2413591"/>
              <a:gd name="connsiteY1" fmla="*/ 2162505 h 2162505"/>
              <a:gd name="connsiteX2" fmla="*/ 2413591 w 2413591"/>
              <a:gd name="connsiteY2" fmla="*/ 1269370 h 2162505"/>
              <a:gd name="connsiteX3" fmla="*/ 2413591 w 2413591"/>
              <a:gd name="connsiteY3" fmla="*/ 1248105 h 2162505"/>
              <a:gd name="connsiteX4" fmla="*/ 2078587 w 2413591"/>
              <a:gd name="connsiteY4" fmla="*/ 898660 h 2162505"/>
              <a:gd name="connsiteX5" fmla="*/ 2243470 w 2413591"/>
              <a:gd name="connsiteY5" fmla="*/ 703623 h 2162505"/>
              <a:gd name="connsiteX6" fmla="*/ 2038436 w 2413591"/>
              <a:gd name="connsiteY6" fmla="*/ 515252 h 2162505"/>
              <a:gd name="connsiteX7" fmla="*/ 2078586 w 2413591"/>
              <a:gd name="connsiteY7" fmla="*/ 194213 h 2162505"/>
              <a:gd name="connsiteX8" fmla="*/ 1903863 w 2413591"/>
              <a:gd name="connsiteY8" fmla="*/ 31709 h 2162505"/>
              <a:gd name="connsiteX9" fmla="*/ 1626781 w 2413591"/>
              <a:gd name="connsiteY9" fmla="*/ 89156 h 2162505"/>
              <a:gd name="connsiteX10" fmla="*/ 0 w 2413591"/>
              <a:gd name="connsiteY10" fmla="*/ 2003017 h 2162505"/>
              <a:gd name="connsiteX0" fmla="*/ 0 w 2413591"/>
              <a:gd name="connsiteY0" fmla="*/ 2003017 h 2162505"/>
              <a:gd name="connsiteX1" fmla="*/ 85060 w 2413591"/>
              <a:gd name="connsiteY1" fmla="*/ 2162505 h 2162505"/>
              <a:gd name="connsiteX2" fmla="*/ 2413591 w 2413591"/>
              <a:gd name="connsiteY2" fmla="*/ 1269370 h 2162505"/>
              <a:gd name="connsiteX3" fmla="*/ 2413591 w 2413591"/>
              <a:gd name="connsiteY3" fmla="*/ 1248105 h 2162505"/>
              <a:gd name="connsiteX4" fmla="*/ 2078587 w 2413591"/>
              <a:gd name="connsiteY4" fmla="*/ 898660 h 2162505"/>
              <a:gd name="connsiteX5" fmla="*/ 2243470 w 2413591"/>
              <a:gd name="connsiteY5" fmla="*/ 703623 h 2162505"/>
              <a:gd name="connsiteX6" fmla="*/ 2038436 w 2413591"/>
              <a:gd name="connsiteY6" fmla="*/ 515252 h 2162505"/>
              <a:gd name="connsiteX7" fmla="*/ 1955756 w 2413591"/>
              <a:gd name="connsiteY7" fmla="*/ 439873 h 2162505"/>
              <a:gd name="connsiteX8" fmla="*/ 1903863 w 2413591"/>
              <a:gd name="connsiteY8" fmla="*/ 31709 h 2162505"/>
              <a:gd name="connsiteX9" fmla="*/ 1626781 w 2413591"/>
              <a:gd name="connsiteY9" fmla="*/ 89156 h 2162505"/>
              <a:gd name="connsiteX10" fmla="*/ 0 w 2413591"/>
              <a:gd name="connsiteY10" fmla="*/ 2003017 h 2162505"/>
              <a:gd name="connsiteX0" fmla="*/ 0 w 2413591"/>
              <a:gd name="connsiteY0" fmla="*/ 1915192 h 2074680"/>
              <a:gd name="connsiteX1" fmla="*/ 85060 w 2413591"/>
              <a:gd name="connsiteY1" fmla="*/ 2074680 h 2074680"/>
              <a:gd name="connsiteX2" fmla="*/ 2413591 w 2413591"/>
              <a:gd name="connsiteY2" fmla="*/ 1181545 h 2074680"/>
              <a:gd name="connsiteX3" fmla="*/ 2413591 w 2413591"/>
              <a:gd name="connsiteY3" fmla="*/ 1160280 h 2074680"/>
              <a:gd name="connsiteX4" fmla="*/ 2078587 w 2413591"/>
              <a:gd name="connsiteY4" fmla="*/ 810835 h 2074680"/>
              <a:gd name="connsiteX5" fmla="*/ 2243470 w 2413591"/>
              <a:gd name="connsiteY5" fmla="*/ 615798 h 2074680"/>
              <a:gd name="connsiteX6" fmla="*/ 2038436 w 2413591"/>
              <a:gd name="connsiteY6" fmla="*/ 427427 h 2074680"/>
              <a:gd name="connsiteX7" fmla="*/ 1955756 w 2413591"/>
              <a:gd name="connsiteY7" fmla="*/ 352048 h 2074680"/>
              <a:gd name="connsiteX8" fmla="*/ 2033517 w 2413591"/>
              <a:gd name="connsiteY8" fmla="*/ 264606 h 2074680"/>
              <a:gd name="connsiteX9" fmla="*/ 1626781 w 2413591"/>
              <a:gd name="connsiteY9" fmla="*/ 1331 h 2074680"/>
              <a:gd name="connsiteX10" fmla="*/ 0 w 2413591"/>
              <a:gd name="connsiteY10" fmla="*/ 1915192 h 2074680"/>
              <a:gd name="connsiteX0" fmla="*/ 0 w 2413591"/>
              <a:gd name="connsiteY0" fmla="*/ 1928757 h 2088245"/>
              <a:gd name="connsiteX1" fmla="*/ 85060 w 2413591"/>
              <a:gd name="connsiteY1" fmla="*/ 2088245 h 2088245"/>
              <a:gd name="connsiteX2" fmla="*/ 2413591 w 2413591"/>
              <a:gd name="connsiteY2" fmla="*/ 1195110 h 2088245"/>
              <a:gd name="connsiteX3" fmla="*/ 2413591 w 2413591"/>
              <a:gd name="connsiteY3" fmla="*/ 1173845 h 2088245"/>
              <a:gd name="connsiteX4" fmla="*/ 2078587 w 2413591"/>
              <a:gd name="connsiteY4" fmla="*/ 824400 h 2088245"/>
              <a:gd name="connsiteX5" fmla="*/ 2243470 w 2413591"/>
              <a:gd name="connsiteY5" fmla="*/ 629363 h 2088245"/>
              <a:gd name="connsiteX6" fmla="*/ 2038436 w 2413591"/>
              <a:gd name="connsiteY6" fmla="*/ 440992 h 2088245"/>
              <a:gd name="connsiteX7" fmla="*/ 1955756 w 2413591"/>
              <a:gd name="connsiteY7" fmla="*/ 365613 h 2088245"/>
              <a:gd name="connsiteX8" fmla="*/ 2033517 w 2413591"/>
              <a:gd name="connsiteY8" fmla="*/ 278171 h 2088245"/>
              <a:gd name="connsiteX9" fmla="*/ 1654077 w 2413591"/>
              <a:gd name="connsiteY9" fmla="*/ 1248 h 2088245"/>
              <a:gd name="connsiteX10" fmla="*/ 0 w 2413591"/>
              <a:gd name="connsiteY10" fmla="*/ 1928757 h 2088245"/>
              <a:gd name="connsiteX0" fmla="*/ 0 w 2413591"/>
              <a:gd name="connsiteY0" fmla="*/ 1928757 h 2088245"/>
              <a:gd name="connsiteX1" fmla="*/ 85060 w 2413591"/>
              <a:gd name="connsiteY1" fmla="*/ 2088245 h 2088245"/>
              <a:gd name="connsiteX2" fmla="*/ 2413591 w 2413591"/>
              <a:gd name="connsiteY2" fmla="*/ 1195110 h 2088245"/>
              <a:gd name="connsiteX3" fmla="*/ 2413591 w 2413591"/>
              <a:gd name="connsiteY3" fmla="*/ 1173845 h 2088245"/>
              <a:gd name="connsiteX4" fmla="*/ 2078587 w 2413591"/>
              <a:gd name="connsiteY4" fmla="*/ 824400 h 2088245"/>
              <a:gd name="connsiteX5" fmla="*/ 2243470 w 2413591"/>
              <a:gd name="connsiteY5" fmla="*/ 629363 h 2088245"/>
              <a:gd name="connsiteX6" fmla="*/ 2038436 w 2413591"/>
              <a:gd name="connsiteY6" fmla="*/ 440992 h 2088245"/>
              <a:gd name="connsiteX7" fmla="*/ 1955756 w 2413591"/>
              <a:gd name="connsiteY7" fmla="*/ 365613 h 2088245"/>
              <a:gd name="connsiteX8" fmla="*/ 2014467 w 2413591"/>
              <a:gd name="connsiteY8" fmla="*/ 278171 h 2088245"/>
              <a:gd name="connsiteX9" fmla="*/ 1654077 w 2413591"/>
              <a:gd name="connsiteY9" fmla="*/ 1248 h 2088245"/>
              <a:gd name="connsiteX10" fmla="*/ 0 w 2413591"/>
              <a:gd name="connsiteY10" fmla="*/ 1928757 h 2088245"/>
              <a:gd name="connsiteX0" fmla="*/ 0 w 2642191"/>
              <a:gd name="connsiteY0" fmla="*/ 2100207 h 2100207"/>
              <a:gd name="connsiteX1" fmla="*/ 313660 w 2642191"/>
              <a:gd name="connsiteY1" fmla="*/ 2088245 h 2100207"/>
              <a:gd name="connsiteX2" fmla="*/ 2642191 w 2642191"/>
              <a:gd name="connsiteY2" fmla="*/ 1195110 h 2100207"/>
              <a:gd name="connsiteX3" fmla="*/ 2642191 w 2642191"/>
              <a:gd name="connsiteY3" fmla="*/ 1173845 h 2100207"/>
              <a:gd name="connsiteX4" fmla="*/ 2307187 w 2642191"/>
              <a:gd name="connsiteY4" fmla="*/ 824400 h 2100207"/>
              <a:gd name="connsiteX5" fmla="*/ 2472070 w 2642191"/>
              <a:gd name="connsiteY5" fmla="*/ 629363 h 2100207"/>
              <a:gd name="connsiteX6" fmla="*/ 2267036 w 2642191"/>
              <a:gd name="connsiteY6" fmla="*/ 440992 h 2100207"/>
              <a:gd name="connsiteX7" fmla="*/ 2184356 w 2642191"/>
              <a:gd name="connsiteY7" fmla="*/ 365613 h 2100207"/>
              <a:gd name="connsiteX8" fmla="*/ 2243067 w 2642191"/>
              <a:gd name="connsiteY8" fmla="*/ 278171 h 2100207"/>
              <a:gd name="connsiteX9" fmla="*/ 1882677 w 2642191"/>
              <a:gd name="connsiteY9" fmla="*/ 1248 h 2100207"/>
              <a:gd name="connsiteX10" fmla="*/ 0 w 2642191"/>
              <a:gd name="connsiteY10" fmla="*/ 2100207 h 2100207"/>
              <a:gd name="connsiteX0" fmla="*/ 0 w 2642191"/>
              <a:gd name="connsiteY0" fmla="*/ 2100207 h 2197782"/>
              <a:gd name="connsiteX1" fmla="*/ 94585 w 2642191"/>
              <a:gd name="connsiteY1" fmla="*/ 2197782 h 2197782"/>
              <a:gd name="connsiteX2" fmla="*/ 2642191 w 2642191"/>
              <a:gd name="connsiteY2" fmla="*/ 1195110 h 2197782"/>
              <a:gd name="connsiteX3" fmla="*/ 2642191 w 2642191"/>
              <a:gd name="connsiteY3" fmla="*/ 1173845 h 2197782"/>
              <a:gd name="connsiteX4" fmla="*/ 2307187 w 2642191"/>
              <a:gd name="connsiteY4" fmla="*/ 824400 h 2197782"/>
              <a:gd name="connsiteX5" fmla="*/ 2472070 w 2642191"/>
              <a:gd name="connsiteY5" fmla="*/ 629363 h 2197782"/>
              <a:gd name="connsiteX6" fmla="*/ 2267036 w 2642191"/>
              <a:gd name="connsiteY6" fmla="*/ 440992 h 2197782"/>
              <a:gd name="connsiteX7" fmla="*/ 2184356 w 2642191"/>
              <a:gd name="connsiteY7" fmla="*/ 365613 h 2197782"/>
              <a:gd name="connsiteX8" fmla="*/ 2243067 w 2642191"/>
              <a:gd name="connsiteY8" fmla="*/ 278171 h 2197782"/>
              <a:gd name="connsiteX9" fmla="*/ 1882677 w 2642191"/>
              <a:gd name="connsiteY9" fmla="*/ 1248 h 2197782"/>
              <a:gd name="connsiteX10" fmla="*/ 0 w 2642191"/>
              <a:gd name="connsiteY10" fmla="*/ 2100207 h 2197782"/>
              <a:gd name="connsiteX0" fmla="*/ 0 w 2685053"/>
              <a:gd name="connsiteY0" fmla="*/ 2071632 h 2197782"/>
              <a:gd name="connsiteX1" fmla="*/ 137447 w 2685053"/>
              <a:gd name="connsiteY1" fmla="*/ 2197782 h 2197782"/>
              <a:gd name="connsiteX2" fmla="*/ 2685053 w 2685053"/>
              <a:gd name="connsiteY2" fmla="*/ 1195110 h 2197782"/>
              <a:gd name="connsiteX3" fmla="*/ 2685053 w 2685053"/>
              <a:gd name="connsiteY3" fmla="*/ 1173845 h 2197782"/>
              <a:gd name="connsiteX4" fmla="*/ 2350049 w 2685053"/>
              <a:gd name="connsiteY4" fmla="*/ 824400 h 2197782"/>
              <a:gd name="connsiteX5" fmla="*/ 2514932 w 2685053"/>
              <a:gd name="connsiteY5" fmla="*/ 629363 h 2197782"/>
              <a:gd name="connsiteX6" fmla="*/ 2309898 w 2685053"/>
              <a:gd name="connsiteY6" fmla="*/ 440992 h 2197782"/>
              <a:gd name="connsiteX7" fmla="*/ 2227218 w 2685053"/>
              <a:gd name="connsiteY7" fmla="*/ 365613 h 2197782"/>
              <a:gd name="connsiteX8" fmla="*/ 2285929 w 2685053"/>
              <a:gd name="connsiteY8" fmla="*/ 278171 h 2197782"/>
              <a:gd name="connsiteX9" fmla="*/ 1925539 w 2685053"/>
              <a:gd name="connsiteY9" fmla="*/ 1248 h 2197782"/>
              <a:gd name="connsiteX10" fmla="*/ 0 w 2685053"/>
              <a:gd name="connsiteY10" fmla="*/ 2071632 h 219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85053" h="2197782">
                <a:moveTo>
                  <a:pt x="0" y="2071632"/>
                </a:moveTo>
                <a:lnTo>
                  <a:pt x="137447" y="2197782"/>
                </a:lnTo>
                <a:lnTo>
                  <a:pt x="2685053" y="1195110"/>
                </a:lnTo>
                <a:lnTo>
                  <a:pt x="2685053" y="1173845"/>
                </a:lnTo>
                <a:lnTo>
                  <a:pt x="2350049" y="824400"/>
                </a:lnTo>
                <a:lnTo>
                  <a:pt x="2514932" y="629363"/>
                </a:lnTo>
                <a:lnTo>
                  <a:pt x="2309898" y="440992"/>
                </a:lnTo>
                <a:lnTo>
                  <a:pt x="2227218" y="365613"/>
                </a:lnTo>
                <a:lnTo>
                  <a:pt x="2285929" y="278171"/>
                </a:lnTo>
                <a:cubicBezTo>
                  <a:pt x="2207216" y="188138"/>
                  <a:pt x="2017900" y="-17901"/>
                  <a:pt x="1925539" y="1248"/>
                </a:cubicBezTo>
                <a:lnTo>
                  <a:pt x="0" y="2071632"/>
                </a:lnTo>
                <a:close/>
              </a:path>
            </a:pathLst>
          </a:custGeom>
          <a:solidFill>
            <a:schemeClr val="bg2">
              <a:lumMod val="90000"/>
              <a:alpha val="75000"/>
            </a:schemeClr>
          </a:solidFill>
          <a:ln w="349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Rectángulo redondeado 20"/>
          <p:cNvSpPr/>
          <p:nvPr/>
        </p:nvSpPr>
        <p:spPr>
          <a:xfrm rot="13572995">
            <a:off x="4104081" y="4367316"/>
            <a:ext cx="697723" cy="169694"/>
          </a:xfrm>
          <a:prstGeom prst="roundRect">
            <a:avLst/>
          </a:prstGeom>
          <a:solidFill>
            <a:srgbClr val="FF0000">
              <a:alpha val="75000"/>
            </a:srgbClr>
          </a:solidFill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/>
          </a:p>
        </p:txBody>
      </p:sp>
      <p:sp>
        <p:nvSpPr>
          <p:cNvPr id="26" name="Rectángulo 25"/>
          <p:cNvSpPr/>
          <p:nvPr/>
        </p:nvSpPr>
        <p:spPr>
          <a:xfrm rot="3091581">
            <a:off x="978022" y="5885625"/>
            <a:ext cx="1172918" cy="338659"/>
          </a:xfrm>
          <a:custGeom>
            <a:avLst/>
            <a:gdLst>
              <a:gd name="connsiteX0" fmla="*/ 0 w 774240"/>
              <a:gd name="connsiteY0" fmla="*/ 0 h 286707"/>
              <a:gd name="connsiteX1" fmla="*/ 774240 w 774240"/>
              <a:gd name="connsiteY1" fmla="*/ 0 h 286707"/>
              <a:gd name="connsiteX2" fmla="*/ 774240 w 774240"/>
              <a:gd name="connsiteY2" fmla="*/ 286707 h 286707"/>
              <a:gd name="connsiteX3" fmla="*/ 0 w 774240"/>
              <a:gd name="connsiteY3" fmla="*/ 286707 h 286707"/>
              <a:gd name="connsiteX4" fmla="*/ 0 w 774240"/>
              <a:gd name="connsiteY4" fmla="*/ 0 h 286707"/>
              <a:gd name="connsiteX0" fmla="*/ 0 w 774240"/>
              <a:gd name="connsiteY0" fmla="*/ 51952 h 338659"/>
              <a:gd name="connsiteX1" fmla="*/ 739485 w 774240"/>
              <a:gd name="connsiteY1" fmla="*/ 0 h 338659"/>
              <a:gd name="connsiteX2" fmla="*/ 774240 w 774240"/>
              <a:gd name="connsiteY2" fmla="*/ 338659 h 338659"/>
              <a:gd name="connsiteX3" fmla="*/ 0 w 774240"/>
              <a:gd name="connsiteY3" fmla="*/ 338659 h 338659"/>
              <a:gd name="connsiteX4" fmla="*/ 0 w 774240"/>
              <a:gd name="connsiteY4" fmla="*/ 51952 h 338659"/>
              <a:gd name="connsiteX0" fmla="*/ 0 w 1060360"/>
              <a:gd name="connsiteY0" fmla="*/ 10115 h 338659"/>
              <a:gd name="connsiteX1" fmla="*/ 1025605 w 1060360"/>
              <a:gd name="connsiteY1" fmla="*/ 0 h 338659"/>
              <a:gd name="connsiteX2" fmla="*/ 1060360 w 1060360"/>
              <a:gd name="connsiteY2" fmla="*/ 338659 h 338659"/>
              <a:gd name="connsiteX3" fmla="*/ 286120 w 1060360"/>
              <a:gd name="connsiteY3" fmla="*/ 338659 h 338659"/>
              <a:gd name="connsiteX4" fmla="*/ 0 w 1060360"/>
              <a:gd name="connsiteY4" fmla="*/ 10115 h 338659"/>
              <a:gd name="connsiteX0" fmla="*/ 112558 w 1172918"/>
              <a:gd name="connsiteY0" fmla="*/ 10115 h 338659"/>
              <a:gd name="connsiteX1" fmla="*/ 1138163 w 1172918"/>
              <a:gd name="connsiteY1" fmla="*/ 0 h 338659"/>
              <a:gd name="connsiteX2" fmla="*/ 1172918 w 1172918"/>
              <a:gd name="connsiteY2" fmla="*/ 338659 h 338659"/>
              <a:gd name="connsiteX3" fmla="*/ 0 w 1172918"/>
              <a:gd name="connsiteY3" fmla="*/ 335120 h 338659"/>
              <a:gd name="connsiteX4" fmla="*/ 112558 w 1172918"/>
              <a:gd name="connsiteY4" fmla="*/ 10115 h 338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918" h="338659">
                <a:moveTo>
                  <a:pt x="112558" y="10115"/>
                </a:moveTo>
                <a:lnTo>
                  <a:pt x="1138163" y="0"/>
                </a:lnTo>
                <a:lnTo>
                  <a:pt x="1172918" y="338659"/>
                </a:lnTo>
                <a:lnTo>
                  <a:pt x="0" y="335120"/>
                </a:lnTo>
                <a:lnTo>
                  <a:pt x="112558" y="1011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75000"/>
            </a:schemeClr>
          </a:solidFill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>
              <a:solidFill>
                <a:schemeClr val="lt1"/>
              </a:solidFill>
            </a:endParaRPr>
          </a:p>
        </p:txBody>
      </p:sp>
      <p:sp>
        <p:nvSpPr>
          <p:cNvPr id="5" name="Forma libre 4"/>
          <p:cNvSpPr/>
          <p:nvPr/>
        </p:nvSpPr>
        <p:spPr>
          <a:xfrm>
            <a:off x="28323" y="5738638"/>
            <a:ext cx="1739839" cy="1801115"/>
          </a:xfrm>
          <a:custGeom>
            <a:avLst/>
            <a:gdLst>
              <a:gd name="connsiteX0" fmla="*/ 0 w 1916935"/>
              <a:gd name="connsiteY0" fmla="*/ 804232 h 2104222"/>
              <a:gd name="connsiteX1" fmla="*/ 716096 w 1916935"/>
              <a:gd name="connsiteY1" fmla="*/ 77118 h 2104222"/>
              <a:gd name="connsiteX2" fmla="*/ 1002535 w 1916935"/>
              <a:gd name="connsiteY2" fmla="*/ 0 h 2104222"/>
              <a:gd name="connsiteX3" fmla="*/ 1916935 w 1916935"/>
              <a:gd name="connsiteY3" fmla="*/ 1123721 h 2104222"/>
              <a:gd name="connsiteX4" fmla="*/ 969484 w 1916935"/>
              <a:gd name="connsiteY4" fmla="*/ 1994053 h 2104222"/>
              <a:gd name="connsiteX5" fmla="*/ 936433 w 1916935"/>
              <a:gd name="connsiteY5" fmla="*/ 2104222 h 2104222"/>
              <a:gd name="connsiteX0" fmla="*/ 0 w 1762699"/>
              <a:gd name="connsiteY0" fmla="*/ 804232 h 2104222"/>
              <a:gd name="connsiteX1" fmla="*/ 716096 w 1762699"/>
              <a:gd name="connsiteY1" fmla="*/ 77118 h 2104222"/>
              <a:gd name="connsiteX2" fmla="*/ 1002535 w 1762699"/>
              <a:gd name="connsiteY2" fmla="*/ 0 h 2104222"/>
              <a:gd name="connsiteX3" fmla="*/ 1762699 w 1762699"/>
              <a:gd name="connsiteY3" fmla="*/ 980502 h 2104222"/>
              <a:gd name="connsiteX4" fmla="*/ 969484 w 1762699"/>
              <a:gd name="connsiteY4" fmla="*/ 1994053 h 2104222"/>
              <a:gd name="connsiteX5" fmla="*/ 936433 w 1762699"/>
              <a:gd name="connsiteY5" fmla="*/ 2104222 h 2104222"/>
              <a:gd name="connsiteX0" fmla="*/ 0 w 1762699"/>
              <a:gd name="connsiteY0" fmla="*/ 804232 h 1994053"/>
              <a:gd name="connsiteX1" fmla="*/ 716096 w 1762699"/>
              <a:gd name="connsiteY1" fmla="*/ 77118 h 1994053"/>
              <a:gd name="connsiteX2" fmla="*/ 1002535 w 1762699"/>
              <a:gd name="connsiteY2" fmla="*/ 0 h 1994053"/>
              <a:gd name="connsiteX3" fmla="*/ 1762699 w 1762699"/>
              <a:gd name="connsiteY3" fmla="*/ 980502 h 1994053"/>
              <a:gd name="connsiteX4" fmla="*/ 969484 w 1762699"/>
              <a:gd name="connsiteY4" fmla="*/ 1994053 h 1994053"/>
              <a:gd name="connsiteX5" fmla="*/ 749146 w 1762699"/>
              <a:gd name="connsiteY5" fmla="*/ 1994053 h 1994053"/>
              <a:gd name="connsiteX0" fmla="*/ 0 w 1762699"/>
              <a:gd name="connsiteY0" fmla="*/ 804232 h 1994053"/>
              <a:gd name="connsiteX1" fmla="*/ 716096 w 1762699"/>
              <a:gd name="connsiteY1" fmla="*/ 77118 h 1994053"/>
              <a:gd name="connsiteX2" fmla="*/ 1002535 w 1762699"/>
              <a:gd name="connsiteY2" fmla="*/ 0 h 1994053"/>
              <a:gd name="connsiteX3" fmla="*/ 1762699 w 1762699"/>
              <a:gd name="connsiteY3" fmla="*/ 980502 h 1994053"/>
              <a:gd name="connsiteX4" fmla="*/ 782197 w 1762699"/>
              <a:gd name="connsiteY4" fmla="*/ 1817784 h 1994053"/>
              <a:gd name="connsiteX5" fmla="*/ 749146 w 1762699"/>
              <a:gd name="connsiteY5" fmla="*/ 1994053 h 1994053"/>
              <a:gd name="connsiteX0" fmla="*/ 0 w 1762699"/>
              <a:gd name="connsiteY0" fmla="*/ 804232 h 1949985"/>
              <a:gd name="connsiteX1" fmla="*/ 716096 w 1762699"/>
              <a:gd name="connsiteY1" fmla="*/ 77118 h 1949985"/>
              <a:gd name="connsiteX2" fmla="*/ 1002535 w 1762699"/>
              <a:gd name="connsiteY2" fmla="*/ 0 h 1949985"/>
              <a:gd name="connsiteX3" fmla="*/ 1762699 w 1762699"/>
              <a:gd name="connsiteY3" fmla="*/ 980502 h 1949985"/>
              <a:gd name="connsiteX4" fmla="*/ 782197 w 1762699"/>
              <a:gd name="connsiteY4" fmla="*/ 1817784 h 1949985"/>
              <a:gd name="connsiteX5" fmla="*/ 583893 w 1762699"/>
              <a:gd name="connsiteY5" fmla="*/ 1949985 h 1949985"/>
              <a:gd name="connsiteX0" fmla="*/ 0 w 1762699"/>
              <a:gd name="connsiteY0" fmla="*/ 787563 h 1933316"/>
              <a:gd name="connsiteX1" fmla="*/ 716096 w 1762699"/>
              <a:gd name="connsiteY1" fmla="*/ 60449 h 1933316"/>
              <a:gd name="connsiteX2" fmla="*/ 957292 w 1762699"/>
              <a:gd name="connsiteY2" fmla="*/ 0 h 1933316"/>
              <a:gd name="connsiteX3" fmla="*/ 1762699 w 1762699"/>
              <a:gd name="connsiteY3" fmla="*/ 963833 h 1933316"/>
              <a:gd name="connsiteX4" fmla="*/ 782197 w 1762699"/>
              <a:gd name="connsiteY4" fmla="*/ 1801115 h 1933316"/>
              <a:gd name="connsiteX5" fmla="*/ 583893 w 1762699"/>
              <a:gd name="connsiteY5" fmla="*/ 1933316 h 1933316"/>
              <a:gd name="connsiteX0" fmla="*/ 0 w 1762699"/>
              <a:gd name="connsiteY0" fmla="*/ 787563 h 1952366"/>
              <a:gd name="connsiteX1" fmla="*/ 716096 w 1762699"/>
              <a:gd name="connsiteY1" fmla="*/ 60449 h 1952366"/>
              <a:gd name="connsiteX2" fmla="*/ 957292 w 1762699"/>
              <a:gd name="connsiteY2" fmla="*/ 0 h 1952366"/>
              <a:gd name="connsiteX3" fmla="*/ 1762699 w 1762699"/>
              <a:gd name="connsiteY3" fmla="*/ 963833 h 1952366"/>
              <a:gd name="connsiteX4" fmla="*/ 782197 w 1762699"/>
              <a:gd name="connsiteY4" fmla="*/ 1801115 h 1952366"/>
              <a:gd name="connsiteX5" fmla="*/ 679143 w 1762699"/>
              <a:gd name="connsiteY5" fmla="*/ 1952366 h 1952366"/>
              <a:gd name="connsiteX0" fmla="*/ 0 w 1762699"/>
              <a:gd name="connsiteY0" fmla="*/ 787563 h 1976611"/>
              <a:gd name="connsiteX1" fmla="*/ 716096 w 1762699"/>
              <a:gd name="connsiteY1" fmla="*/ 60449 h 1976611"/>
              <a:gd name="connsiteX2" fmla="*/ 957292 w 1762699"/>
              <a:gd name="connsiteY2" fmla="*/ 0 h 1976611"/>
              <a:gd name="connsiteX3" fmla="*/ 1762699 w 1762699"/>
              <a:gd name="connsiteY3" fmla="*/ 963833 h 1976611"/>
              <a:gd name="connsiteX4" fmla="*/ 782197 w 1762699"/>
              <a:gd name="connsiteY4" fmla="*/ 1801115 h 1976611"/>
              <a:gd name="connsiteX5" fmla="*/ 679143 w 1762699"/>
              <a:gd name="connsiteY5" fmla="*/ 1952366 h 1976611"/>
              <a:gd name="connsiteX6" fmla="*/ 670177 w 1762699"/>
              <a:gd name="connsiteY6" fmla="*/ 1976611 h 1976611"/>
              <a:gd name="connsiteX0" fmla="*/ 0 w 1762699"/>
              <a:gd name="connsiteY0" fmla="*/ 787563 h 1952366"/>
              <a:gd name="connsiteX1" fmla="*/ 716096 w 1762699"/>
              <a:gd name="connsiteY1" fmla="*/ 60449 h 1952366"/>
              <a:gd name="connsiteX2" fmla="*/ 957292 w 1762699"/>
              <a:gd name="connsiteY2" fmla="*/ 0 h 1952366"/>
              <a:gd name="connsiteX3" fmla="*/ 1762699 w 1762699"/>
              <a:gd name="connsiteY3" fmla="*/ 963833 h 1952366"/>
              <a:gd name="connsiteX4" fmla="*/ 782197 w 1762699"/>
              <a:gd name="connsiteY4" fmla="*/ 1801115 h 1952366"/>
              <a:gd name="connsiteX5" fmla="*/ 679143 w 1762699"/>
              <a:gd name="connsiteY5" fmla="*/ 1952366 h 1952366"/>
              <a:gd name="connsiteX0" fmla="*/ 0 w 1762699"/>
              <a:gd name="connsiteY0" fmla="*/ 787563 h 1801115"/>
              <a:gd name="connsiteX1" fmla="*/ 716096 w 1762699"/>
              <a:gd name="connsiteY1" fmla="*/ 60449 h 1801115"/>
              <a:gd name="connsiteX2" fmla="*/ 957292 w 1762699"/>
              <a:gd name="connsiteY2" fmla="*/ 0 h 1801115"/>
              <a:gd name="connsiteX3" fmla="*/ 1762699 w 1762699"/>
              <a:gd name="connsiteY3" fmla="*/ 963833 h 1801115"/>
              <a:gd name="connsiteX4" fmla="*/ 782197 w 1762699"/>
              <a:gd name="connsiteY4" fmla="*/ 1801115 h 1801115"/>
              <a:gd name="connsiteX0" fmla="*/ 0 w 1739839"/>
              <a:gd name="connsiteY0" fmla="*/ 787563 h 1801115"/>
              <a:gd name="connsiteX1" fmla="*/ 716096 w 1739839"/>
              <a:gd name="connsiteY1" fmla="*/ 60449 h 1801115"/>
              <a:gd name="connsiteX2" fmla="*/ 957292 w 1739839"/>
              <a:gd name="connsiteY2" fmla="*/ 0 h 1801115"/>
              <a:gd name="connsiteX3" fmla="*/ 1739839 w 1739839"/>
              <a:gd name="connsiteY3" fmla="*/ 933353 h 1801115"/>
              <a:gd name="connsiteX4" fmla="*/ 782197 w 1739839"/>
              <a:gd name="connsiteY4" fmla="*/ 1801115 h 180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9839" h="1801115">
                <a:moveTo>
                  <a:pt x="0" y="787563"/>
                </a:moveTo>
                <a:lnTo>
                  <a:pt x="716096" y="60449"/>
                </a:lnTo>
                <a:lnTo>
                  <a:pt x="957292" y="0"/>
                </a:lnTo>
                <a:lnTo>
                  <a:pt x="1739839" y="933353"/>
                </a:lnTo>
                <a:lnTo>
                  <a:pt x="782197" y="1801115"/>
                </a:lnTo>
              </a:path>
            </a:pathLst>
          </a:custGeom>
          <a:noFill/>
          <a:ln w="444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" name="Forma libre 6"/>
          <p:cNvSpPr/>
          <p:nvPr/>
        </p:nvSpPr>
        <p:spPr>
          <a:xfrm>
            <a:off x="3559967" y="3838575"/>
            <a:ext cx="573882" cy="619126"/>
          </a:xfrm>
          <a:custGeom>
            <a:avLst/>
            <a:gdLst>
              <a:gd name="connsiteX0" fmla="*/ 261938 w 571500"/>
              <a:gd name="connsiteY0" fmla="*/ 631032 h 631032"/>
              <a:gd name="connsiteX1" fmla="*/ 571500 w 571500"/>
              <a:gd name="connsiteY1" fmla="*/ 364332 h 631032"/>
              <a:gd name="connsiteX2" fmla="*/ 230982 w 571500"/>
              <a:gd name="connsiteY2" fmla="*/ 0 h 631032"/>
              <a:gd name="connsiteX3" fmla="*/ 0 w 571500"/>
              <a:gd name="connsiteY3" fmla="*/ 211932 h 631032"/>
              <a:gd name="connsiteX4" fmla="*/ 261938 w 571500"/>
              <a:gd name="connsiteY4" fmla="*/ 631032 h 631032"/>
              <a:gd name="connsiteX0" fmla="*/ 261938 w 571500"/>
              <a:gd name="connsiteY0" fmla="*/ 623888 h 623888"/>
              <a:gd name="connsiteX1" fmla="*/ 571500 w 571500"/>
              <a:gd name="connsiteY1" fmla="*/ 357188 h 623888"/>
              <a:gd name="connsiteX2" fmla="*/ 192882 w 571500"/>
              <a:gd name="connsiteY2" fmla="*/ 0 h 623888"/>
              <a:gd name="connsiteX3" fmla="*/ 0 w 571500"/>
              <a:gd name="connsiteY3" fmla="*/ 204788 h 623888"/>
              <a:gd name="connsiteX4" fmla="*/ 261938 w 571500"/>
              <a:gd name="connsiteY4" fmla="*/ 623888 h 623888"/>
              <a:gd name="connsiteX0" fmla="*/ 261938 w 538163"/>
              <a:gd name="connsiteY0" fmla="*/ 623888 h 623888"/>
              <a:gd name="connsiteX1" fmla="*/ 538163 w 538163"/>
              <a:gd name="connsiteY1" fmla="*/ 376238 h 623888"/>
              <a:gd name="connsiteX2" fmla="*/ 192882 w 538163"/>
              <a:gd name="connsiteY2" fmla="*/ 0 h 623888"/>
              <a:gd name="connsiteX3" fmla="*/ 0 w 538163"/>
              <a:gd name="connsiteY3" fmla="*/ 204788 h 623888"/>
              <a:gd name="connsiteX4" fmla="*/ 261938 w 538163"/>
              <a:gd name="connsiteY4" fmla="*/ 623888 h 623888"/>
              <a:gd name="connsiteX0" fmla="*/ 261938 w 538163"/>
              <a:gd name="connsiteY0" fmla="*/ 611982 h 611982"/>
              <a:gd name="connsiteX1" fmla="*/ 538163 w 538163"/>
              <a:gd name="connsiteY1" fmla="*/ 364332 h 611982"/>
              <a:gd name="connsiteX2" fmla="*/ 178594 w 538163"/>
              <a:gd name="connsiteY2" fmla="*/ 0 h 611982"/>
              <a:gd name="connsiteX3" fmla="*/ 0 w 538163"/>
              <a:gd name="connsiteY3" fmla="*/ 192882 h 611982"/>
              <a:gd name="connsiteX4" fmla="*/ 261938 w 538163"/>
              <a:gd name="connsiteY4" fmla="*/ 611982 h 611982"/>
              <a:gd name="connsiteX0" fmla="*/ 261938 w 526257"/>
              <a:gd name="connsiteY0" fmla="*/ 611982 h 611982"/>
              <a:gd name="connsiteX1" fmla="*/ 526257 w 526257"/>
              <a:gd name="connsiteY1" fmla="*/ 376239 h 611982"/>
              <a:gd name="connsiteX2" fmla="*/ 178594 w 526257"/>
              <a:gd name="connsiteY2" fmla="*/ 0 h 611982"/>
              <a:gd name="connsiteX3" fmla="*/ 0 w 526257"/>
              <a:gd name="connsiteY3" fmla="*/ 192882 h 611982"/>
              <a:gd name="connsiteX4" fmla="*/ 261938 w 526257"/>
              <a:gd name="connsiteY4" fmla="*/ 611982 h 611982"/>
              <a:gd name="connsiteX0" fmla="*/ 261938 w 526257"/>
              <a:gd name="connsiteY0" fmla="*/ 623888 h 623888"/>
              <a:gd name="connsiteX1" fmla="*/ 526257 w 526257"/>
              <a:gd name="connsiteY1" fmla="*/ 388145 h 623888"/>
              <a:gd name="connsiteX2" fmla="*/ 200025 w 526257"/>
              <a:gd name="connsiteY2" fmla="*/ 0 h 623888"/>
              <a:gd name="connsiteX3" fmla="*/ 0 w 526257"/>
              <a:gd name="connsiteY3" fmla="*/ 204788 h 623888"/>
              <a:gd name="connsiteX4" fmla="*/ 261938 w 526257"/>
              <a:gd name="connsiteY4" fmla="*/ 623888 h 623888"/>
              <a:gd name="connsiteX0" fmla="*/ 261938 w 550069"/>
              <a:gd name="connsiteY0" fmla="*/ 623888 h 623888"/>
              <a:gd name="connsiteX1" fmla="*/ 550069 w 550069"/>
              <a:gd name="connsiteY1" fmla="*/ 364333 h 623888"/>
              <a:gd name="connsiteX2" fmla="*/ 200025 w 550069"/>
              <a:gd name="connsiteY2" fmla="*/ 0 h 623888"/>
              <a:gd name="connsiteX3" fmla="*/ 0 w 550069"/>
              <a:gd name="connsiteY3" fmla="*/ 204788 h 623888"/>
              <a:gd name="connsiteX4" fmla="*/ 261938 w 550069"/>
              <a:gd name="connsiteY4" fmla="*/ 623888 h 623888"/>
              <a:gd name="connsiteX0" fmla="*/ 285751 w 573882"/>
              <a:gd name="connsiteY0" fmla="*/ 623888 h 623888"/>
              <a:gd name="connsiteX1" fmla="*/ 573882 w 573882"/>
              <a:gd name="connsiteY1" fmla="*/ 364333 h 623888"/>
              <a:gd name="connsiteX2" fmla="*/ 223838 w 573882"/>
              <a:gd name="connsiteY2" fmla="*/ 0 h 623888"/>
              <a:gd name="connsiteX3" fmla="*/ 0 w 573882"/>
              <a:gd name="connsiteY3" fmla="*/ 219076 h 623888"/>
              <a:gd name="connsiteX4" fmla="*/ 285751 w 573882"/>
              <a:gd name="connsiteY4" fmla="*/ 623888 h 623888"/>
              <a:gd name="connsiteX0" fmla="*/ 307183 w 573882"/>
              <a:gd name="connsiteY0" fmla="*/ 619126 h 619126"/>
              <a:gd name="connsiteX1" fmla="*/ 573882 w 573882"/>
              <a:gd name="connsiteY1" fmla="*/ 364333 h 619126"/>
              <a:gd name="connsiteX2" fmla="*/ 223838 w 573882"/>
              <a:gd name="connsiteY2" fmla="*/ 0 h 619126"/>
              <a:gd name="connsiteX3" fmla="*/ 0 w 573882"/>
              <a:gd name="connsiteY3" fmla="*/ 219076 h 619126"/>
              <a:gd name="connsiteX4" fmla="*/ 307183 w 573882"/>
              <a:gd name="connsiteY4" fmla="*/ 619126 h 61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882" h="619126">
                <a:moveTo>
                  <a:pt x="307183" y="619126"/>
                </a:moveTo>
                <a:lnTo>
                  <a:pt x="573882" y="364333"/>
                </a:lnTo>
                <a:lnTo>
                  <a:pt x="223838" y="0"/>
                </a:lnTo>
                <a:lnTo>
                  <a:pt x="0" y="219076"/>
                </a:lnTo>
                <a:lnTo>
                  <a:pt x="307183" y="619126"/>
                </a:lnTo>
                <a:close/>
              </a:path>
            </a:pathLst>
          </a:custGeom>
          <a:solidFill>
            <a:srgbClr val="7030A0">
              <a:alpha val="75000"/>
            </a:srgbClr>
          </a:solidFill>
          <a:ln w="349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CuadroTexto 9"/>
          <p:cNvSpPr txBox="1"/>
          <p:nvPr/>
        </p:nvSpPr>
        <p:spPr>
          <a:xfrm>
            <a:off x="8975298" y="447161"/>
            <a:ext cx="3099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 desenvolupar en major mesura el front marítim central.</a:t>
            </a:r>
          </a:p>
          <a:p>
            <a:endParaRPr lang="ca-ES" sz="2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Flecha derecha 13"/>
          <p:cNvSpPr/>
          <p:nvPr/>
        </p:nvSpPr>
        <p:spPr>
          <a:xfrm rot="18930923">
            <a:off x="4221261" y="2542407"/>
            <a:ext cx="2647356" cy="575167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CuadroTexto 15"/>
          <p:cNvSpPr txBox="1"/>
          <p:nvPr/>
        </p:nvSpPr>
        <p:spPr>
          <a:xfrm rot="18936671">
            <a:off x="4338489" y="2708595"/>
            <a:ext cx="2299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Front marítim central</a:t>
            </a:r>
            <a:endParaRPr lang="ca-ES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CuadroTexto 3"/>
          <p:cNvSpPr txBox="1">
            <a:spLocks noChangeArrowheads="1"/>
          </p:cNvSpPr>
          <p:nvPr/>
        </p:nvSpPr>
        <p:spPr bwMode="auto">
          <a:xfrm>
            <a:off x="0" y="0"/>
            <a:ext cx="12192000" cy="368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OBERTURA DE LA CIUTAT AL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MAR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4001178" y="2310268"/>
            <a:ext cx="826906" cy="931187"/>
          </a:xfrm>
          <a:prstGeom prst="straightConnector1">
            <a:avLst/>
          </a:prstGeom>
          <a:solidFill>
            <a:schemeClr val="accent2">
              <a:alpha val="36000"/>
            </a:schemeClr>
          </a:solidFill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4828084" y="1550758"/>
            <a:ext cx="646334" cy="1045523"/>
          </a:xfrm>
          <a:prstGeom prst="straightConnector1">
            <a:avLst/>
          </a:prstGeom>
          <a:solidFill>
            <a:schemeClr val="accent2">
              <a:alpha val="36000"/>
            </a:schemeClr>
          </a:solidFill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Conector recto de flecha 21"/>
          <p:cNvCxnSpPr/>
          <p:nvPr/>
        </p:nvCxnSpPr>
        <p:spPr>
          <a:xfrm>
            <a:off x="5336352" y="1304140"/>
            <a:ext cx="756671" cy="532813"/>
          </a:xfrm>
          <a:prstGeom prst="straightConnector1">
            <a:avLst/>
          </a:prstGeom>
          <a:solidFill>
            <a:schemeClr val="accent2">
              <a:alpha val="36000"/>
            </a:schemeClr>
          </a:solidFill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Conector recto de flecha 26"/>
          <p:cNvCxnSpPr/>
          <p:nvPr/>
        </p:nvCxnSpPr>
        <p:spPr>
          <a:xfrm>
            <a:off x="4993747" y="486864"/>
            <a:ext cx="1744588" cy="471762"/>
          </a:xfrm>
          <a:prstGeom prst="straightConnector1">
            <a:avLst/>
          </a:prstGeom>
          <a:solidFill>
            <a:schemeClr val="accent2">
              <a:alpha val="36000"/>
            </a:schemeClr>
          </a:solidFill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3477791" y="1817658"/>
            <a:ext cx="612658" cy="1614550"/>
          </a:xfrm>
          <a:prstGeom prst="straightConnector1">
            <a:avLst/>
          </a:prstGeom>
          <a:solidFill>
            <a:schemeClr val="accent2">
              <a:alpha val="36000"/>
            </a:schemeClr>
          </a:solidFill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Forma libre 27"/>
          <p:cNvSpPr/>
          <p:nvPr/>
        </p:nvSpPr>
        <p:spPr>
          <a:xfrm>
            <a:off x="2809875" y="390524"/>
            <a:ext cx="6067425" cy="6105525"/>
          </a:xfrm>
          <a:custGeom>
            <a:avLst/>
            <a:gdLst>
              <a:gd name="connsiteX0" fmla="*/ 342900 w 6067425"/>
              <a:gd name="connsiteY0" fmla="*/ 333375 h 6076950"/>
              <a:gd name="connsiteX1" fmla="*/ 0 w 6067425"/>
              <a:gd name="connsiteY1" fmla="*/ 1019175 h 6076950"/>
              <a:gd name="connsiteX2" fmla="*/ 695325 w 6067425"/>
              <a:gd name="connsiteY2" fmla="*/ 2190750 h 6076950"/>
              <a:gd name="connsiteX3" fmla="*/ 1257300 w 6067425"/>
              <a:gd name="connsiteY3" fmla="*/ 3495675 h 6076950"/>
              <a:gd name="connsiteX4" fmla="*/ 1933575 w 6067425"/>
              <a:gd name="connsiteY4" fmla="*/ 4276725 h 6076950"/>
              <a:gd name="connsiteX5" fmla="*/ 3933825 w 6067425"/>
              <a:gd name="connsiteY5" fmla="*/ 6076950 h 6076950"/>
              <a:gd name="connsiteX6" fmla="*/ 6067425 w 6067425"/>
              <a:gd name="connsiteY6" fmla="*/ 3771900 h 6076950"/>
              <a:gd name="connsiteX7" fmla="*/ 6019800 w 6067425"/>
              <a:gd name="connsiteY7" fmla="*/ 1085850 h 6076950"/>
              <a:gd name="connsiteX8" fmla="*/ 5267325 w 6067425"/>
              <a:gd name="connsiteY8" fmla="*/ 0 h 6076950"/>
              <a:gd name="connsiteX9" fmla="*/ 2286000 w 6067425"/>
              <a:gd name="connsiteY9" fmla="*/ 38100 h 6076950"/>
              <a:gd name="connsiteX0" fmla="*/ 571500 w 6067425"/>
              <a:gd name="connsiteY0" fmla="*/ 0 h 6105525"/>
              <a:gd name="connsiteX1" fmla="*/ 0 w 6067425"/>
              <a:gd name="connsiteY1" fmla="*/ 1047750 h 6105525"/>
              <a:gd name="connsiteX2" fmla="*/ 695325 w 6067425"/>
              <a:gd name="connsiteY2" fmla="*/ 2219325 h 6105525"/>
              <a:gd name="connsiteX3" fmla="*/ 1257300 w 6067425"/>
              <a:gd name="connsiteY3" fmla="*/ 3524250 h 6105525"/>
              <a:gd name="connsiteX4" fmla="*/ 1933575 w 6067425"/>
              <a:gd name="connsiteY4" fmla="*/ 4305300 h 6105525"/>
              <a:gd name="connsiteX5" fmla="*/ 3933825 w 6067425"/>
              <a:gd name="connsiteY5" fmla="*/ 6105525 h 6105525"/>
              <a:gd name="connsiteX6" fmla="*/ 6067425 w 6067425"/>
              <a:gd name="connsiteY6" fmla="*/ 3800475 h 6105525"/>
              <a:gd name="connsiteX7" fmla="*/ 6019800 w 6067425"/>
              <a:gd name="connsiteY7" fmla="*/ 1114425 h 6105525"/>
              <a:gd name="connsiteX8" fmla="*/ 5267325 w 6067425"/>
              <a:gd name="connsiteY8" fmla="*/ 28575 h 6105525"/>
              <a:gd name="connsiteX9" fmla="*/ 2286000 w 6067425"/>
              <a:gd name="connsiteY9" fmla="*/ 66675 h 610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67425" h="6105525">
                <a:moveTo>
                  <a:pt x="571500" y="0"/>
                </a:moveTo>
                <a:lnTo>
                  <a:pt x="0" y="1047750"/>
                </a:lnTo>
                <a:lnTo>
                  <a:pt x="695325" y="2219325"/>
                </a:lnTo>
                <a:lnTo>
                  <a:pt x="1257300" y="3524250"/>
                </a:lnTo>
                <a:lnTo>
                  <a:pt x="1933575" y="4305300"/>
                </a:lnTo>
                <a:lnTo>
                  <a:pt x="3933825" y="6105525"/>
                </a:lnTo>
                <a:lnTo>
                  <a:pt x="6067425" y="3800475"/>
                </a:lnTo>
                <a:lnTo>
                  <a:pt x="6019800" y="1114425"/>
                </a:lnTo>
                <a:lnTo>
                  <a:pt x="5267325" y="28575"/>
                </a:lnTo>
                <a:lnTo>
                  <a:pt x="2286000" y="66675"/>
                </a:lnTo>
              </a:path>
            </a:pathLst>
          </a:custGeom>
          <a:noFill/>
          <a:ln w="444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161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-1" r="193" b="12480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108700" y="5534561"/>
            <a:ext cx="6223000" cy="132343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Planejament Vigent preveu a l’entorn del carrer Marina de Llevant – Sant Felicià i el pas del Cargol un espai Clau V  “</a:t>
            </a:r>
            <a:r>
              <a:rPr lang="pt-BR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Sistema </a:t>
            </a:r>
            <a:r>
              <a:rPr lang="pt-B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</a:t>
            </a:r>
            <a:r>
              <a:rPr lang="pt-BR" sz="2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Parcs</a:t>
            </a:r>
            <a:r>
              <a:rPr lang="pt-BR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</a:t>
            </a:r>
            <a:r>
              <a:rPr lang="pt-BR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Jardins </a:t>
            </a:r>
            <a:r>
              <a:rPr lang="pt-BR" sz="2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Urbans</a:t>
            </a:r>
            <a:r>
              <a:rPr lang="pt-BR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lang="ca-E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0" y="0"/>
            <a:ext cx="12192000" cy="368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OBERTURA DE LA CIUTAT AL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MAR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182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8064500" y="5405378"/>
            <a:ext cx="412750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b="1" dirty="0" smtClean="0"/>
              <a:t>El Planejament Vigent preveu a l’entorn del carrer Marina de Llevant – Sant Felicià i el pas del Cargol un espai </a:t>
            </a:r>
          </a:p>
          <a:p>
            <a:r>
              <a:rPr lang="ca-ES" b="1" dirty="0" smtClean="0"/>
              <a:t>Clau V, </a:t>
            </a:r>
            <a:r>
              <a:rPr lang="pt-BR" b="1" dirty="0"/>
              <a:t>Sistema de </a:t>
            </a:r>
            <a:r>
              <a:rPr lang="pt-BR" b="1" dirty="0" err="1" smtClean="0"/>
              <a:t>Parcs</a:t>
            </a:r>
            <a:r>
              <a:rPr lang="pt-BR" b="1" dirty="0" smtClean="0"/>
              <a:t> </a:t>
            </a:r>
            <a:r>
              <a:rPr lang="pt-BR" b="1" dirty="0"/>
              <a:t>i </a:t>
            </a:r>
            <a:r>
              <a:rPr lang="pt-BR" b="1" dirty="0" smtClean="0"/>
              <a:t>Jardins </a:t>
            </a:r>
            <a:r>
              <a:rPr lang="pt-BR" b="1" dirty="0" err="1" smtClean="0"/>
              <a:t>Urbans</a:t>
            </a:r>
            <a:r>
              <a:rPr lang="pt-BR" b="1" dirty="0" smtClean="0"/>
              <a:t>.</a:t>
            </a:r>
            <a:endParaRPr lang="ca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4361" b="8402"/>
          <a:stretch/>
        </p:blipFill>
        <p:spPr>
          <a:xfrm>
            <a:off x="0" y="0"/>
            <a:ext cx="12195296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6876" y="621897"/>
            <a:ext cx="6146800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 i gestió dels aparcament a l’entorn marítim </a:t>
            </a:r>
          </a:p>
        </p:txBody>
      </p:sp>
      <p:sp>
        <p:nvSpPr>
          <p:cNvPr id="5" name="CuadroTexto 3"/>
          <p:cNvSpPr txBox="1">
            <a:spLocks noChangeArrowheads="1"/>
          </p:cNvSpPr>
          <p:nvPr/>
        </p:nvSpPr>
        <p:spPr bwMode="auto">
          <a:xfrm>
            <a:off x="0" y="0"/>
            <a:ext cx="12192000" cy="368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OBERTURA DE LA CIUTAT AL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MAR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0680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16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17716" b="19205"/>
          <a:stretch/>
        </p:blipFill>
        <p:spPr>
          <a:xfrm>
            <a:off x="-1" y="488"/>
            <a:ext cx="9347199" cy="338776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946463" y="2496624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2016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493" t="18876" r="9360" b="20252"/>
          <a:stretch/>
        </p:blipFill>
        <p:spPr>
          <a:xfrm>
            <a:off x="-1" y="3454400"/>
            <a:ext cx="9347199" cy="34036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545356" y="555299"/>
            <a:ext cx="2646644" cy="175432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Reducció de l’espai d’estacionament el 2015 a la platja de Badalona, que no va implicar-ne la seva eliminació</a:t>
            </a:r>
            <a:endParaRPr lang="ca-E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946463" y="5481124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2009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7" name="CuadroTexto 3"/>
          <p:cNvSpPr txBox="1">
            <a:spLocks noChangeArrowheads="1"/>
          </p:cNvSpPr>
          <p:nvPr/>
        </p:nvSpPr>
        <p:spPr bwMode="auto">
          <a:xfrm>
            <a:off x="0" y="0"/>
            <a:ext cx="12192000" cy="368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OBERTURA DE LA CIUTAT AL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MAR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9805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216"/>
            <a:ext cx="6299200" cy="599402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961" y="150216"/>
            <a:ext cx="5809020" cy="599402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628014" y="487052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2016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262989"/>
            <a:ext cx="10693401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Modernització del pas inferior de l’estació de Badalona, per millorar la mobilitat de vianants</a:t>
            </a:r>
            <a:endParaRPr lang="ca-E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533524" y="524935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2009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7" name="CuadroTexto 3"/>
          <p:cNvSpPr txBox="1">
            <a:spLocks noChangeArrowheads="1"/>
          </p:cNvSpPr>
          <p:nvPr/>
        </p:nvSpPr>
        <p:spPr bwMode="auto">
          <a:xfrm>
            <a:off x="0" y="0"/>
            <a:ext cx="12192000" cy="368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OBERTURA DE LA CIUTAT AL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MAR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946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414"/>
            <a:ext cx="9969500" cy="309072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7250"/>
            <a:ext cx="9969500" cy="320090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18753" y="6270973"/>
            <a:ext cx="3930732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Renovació del pas del Cargol?</a:t>
            </a:r>
            <a:endParaRPr lang="ca-E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uadroTexto 3"/>
          <p:cNvSpPr txBox="1">
            <a:spLocks noChangeArrowheads="1"/>
          </p:cNvSpPr>
          <p:nvPr/>
        </p:nvSpPr>
        <p:spPr bwMode="auto">
          <a:xfrm>
            <a:off x="0" y="0"/>
            <a:ext cx="12192000" cy="368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OBERTURA DE LA CIUTAT AL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MAR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4008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618"/>
            <a:ext cx="12192000" cy="531495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6117197"/>
            <a:ext cx="11023600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Modernització del pas inferior de l’estació de Badalona, per millorar la mobilitat de vianants</a:t>
            </a:r>
            <a:endParaRPr lang="ca-E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uadroTexto 3"/>
          <p:cNvSpPr txBox="1">
            <a:spLocks noChangeArrowheads="1"/>
          </p:cNvSpPr>
          <p:nvPr/>
        </p:nvSpPr>
        <p:spPr bwMode="auto">
          <a:xfrm>
            <a:off x="0" y="0"/>
            <a:ext cx="12192000" cy="368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OBERTURA DE LA CIUTAT AL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MAR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8200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239500" cy="686767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7703" y="6222670"/>
            <a:ext cx="8566727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ca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ca-E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 espai per a activitats socials a la platja / el port de Mataró?</a:t>
            </a:r>
            <a:endParaRPr lang="ca-E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Forma libre 2"/>
          <p:cNvSpPr/>
          <p:nvPr/>
        </p:nvSpPr>
        <p:spPr>
          <a:xfrm>
            <a:off x="3407444" y="3027206"/>
            <a:ext cx="3261804" cy="2257858"/>
          </a:xfrm>
          <a:custGeom>
            <a:avLst/>
            <a:gdLst>
              <a:gd name="connsiteX0" fmla="*/ 114300 w 2781300"/>
              <a:gd name="connsiteY0" fmla="*/ 203200 h 1905000"/>
              <a:gd name="connsiteX1" fmla="*/ 800100 w 2781300"/>
              <a:gd name="connsiteY1" fmla="*/ 0 h 1905000"/>
              <a:gd name="connsiteX2" fmla="*/ 1447800 w 2781300"/>
              <a:gd name="connsiteY2" fmla="*/ 152400 h 1905000"/>
              <a:gd name="connsiteX3" fmla="*/ 2781300 w 2781300"/>
              <a:gd name="connsiteY3" fmla="*/ 1485900 h 1905000"/>
              <a:gd name="connsiteX4" fmla="*/ 1549400 w 2781300"/>
              <a:gd name="connsiteY4" fmla="*/ 1905000 h 1905000"/>
              <a:gd name="connsiteX5" fmla="*/ 0 w 2781300"/>
              <a:gd name="connsiteY5" fmla="*/ 215900 h 1905000"/>
              <a:gd name="connsiteX0" fmla="*/ 114300 w 2781300"/>
              <a:gd name="connsiteY0" fmla="*/ 203200 h 1905000"/>
              <a:gd name="connsiteX1" fmla="*/ 800100 w 2781300"/>
              <a:gd name="connsiteY1" fmla="*/ 0 h 1905000"/>
              <a:gd name="connsiteX2" fmla="*/ 1130300 w 2781300"/>
              <a:gd name="connsiteY2" fmla="*/ 0 h 1905000"/>
              <a:gd name="connsiteX3" fmla="*/ 2781300 w 2781300"/>
              <a:gd name="connsiteY3" fmla="*/ 1485900 h 1905000"/>
              <a:gd name="connsiteX4" fmla="*/ 1549400 w 2781300"/>
              <a:gd name="connsiteY4" fmla="*/ 1905000 h 1905000"/>
              <a:gd name="connsiteX5" fmla="*/ 0 w 2781300"/>
              <a:gd name="connsiteY5" fmla="*/ 215900 h 1905000"/>
              <a:gd name="connsiteX0" fmla="*/ 114300 w 3086100"/>
              <a:gd name="connsiteY0" fmla="*/ 203200 h 1905000"/>
              <a:gd name="connsiteX1" fmla="*/ 800100 w 3086100"/>
              <a:gd name="connsiteY1" fmla="*/ 0 h 1905000"/>
              <a:gd name="connsiteX2" fmla="*/ 1130300 w 3086100"/>
              <a:gd name="connsiteY2" fmla="*/ 0 h 1905000"/>
              <a:gd name="connsiteX3" fmla="*/ 3086100 w 3086100"/>
              <a:gd name="connsiteY3" fmla="*/ 1524000 h 1905000"/>
              <a:gd name="connsiteX4" fmla="*/ 1549400 w 3086100"/>
              <a:gd name="connsiteY4" fmla="*/ 1905000 h 1905000"/>
              <a:gd name="connsiteX5" fmla="*/ 0 w 3086100"/>
              <a:gd name="connsiteY5" fmla="*/ 215900 h 1905000"/>
              <a:gd name="connsiteX0" fmla="*/ 114300 w 3086100"/>
              <a:gd name="connsiteY0" fmla="*/ 203200 h 2006600"/>
              <a:gd name="connsiteX1" fmla="*/ 800100 w 3086100"/>
              <a:gd name="connsiteY1" fmla="*/ 0 h 2006600"/>
              <a:gd name="connsiteX2" fmla="*/ 1130300 w 3086100"/>
              <a:gd name="connsiteY2" fmla="*/ 0 h 2006600"/>
              <a:gd name="connsiteX3" fmla="*/ 3086100 w 3086100"/>
              <a:gd name="connsiteY3" fmla="*/ 1524000 h 2006600"/>
              <a:gd name="connsiteX4" fmla="*/ 1638300 w 3086100"/>
              <a:gd name="connsiteY4" fmla="*/ 2006600 h 2006600"/>
              <a:gd name="connsiteX5" fmla="*/ 0 w 3086100"/>
              <a:gd name="connsiteY5" fmla="*/ 215900 h 2006600"/>
              <a:gd name="connsiteX0" fmla="*/ 114300 w 3086100"/>
              <a:gd name="connsiteY0" fmla="*/ 203200 h 1942365"/>
              <a:gd name="connsiteX1" fmla="*/ 800100 w 3086100"/>
              <a:gd name="connsiteY1" fmla="*/ 0 h 1942365"/>
              <a:gd name="connsiteX2" fmla="*/ 1130300 w 3086100"/>
              <a:gd name="connsiteY2" fmla="*/ 0 h 1942365"/>
              <a:gd name="connsiteX3" fmla="*/ 3086100 w 3086100"/>
              <a:gd name="connsiteY3" fmla="*/ 1524000 h 1942365"/>
              <a:gd name="connsiteX4" fmla="*/ 1712696 w 3086100"/>
              <a:gd name="connsiteY4" fmla="*/ 1942365 h 1942365"/>
              <a:gd name="connsiteX5" fmla="*/ 0 w 3086100"/>
              <a:gd name="connsiteY5" fmla="*/ 215900 h 1942365"/>
              <a:gd name="connsiteX0" fmla="*/ 144059 w 3115859"/>
              <a:gd name="connsiteY0" fmla="*/ 203200 h 1942365"/>
              <a:gd name="connsiteX1" fmla="*/ 829859 w 3115859"/>
              <a:gd name="connsiteY1" fmla="*/ 0 h 1942365"/>
              <a:gd name="connsiteX2" fmla="*/ 1160059 w 3115859"/>
              <a:gd name="connsiteY2" fmla="*/ 0 h 1942365"/>
              <a:gd name="connsiteX3" fmla="*/ 3115859 w 3115859"/>
              <a:gd name="connsiteY3" fmla="*/ 1524000 h 1942365"/>
              <a:gd name="connsiteX4" fmla="*/ 1742455 w 3115859"/>
              <a:gd name="connsiteY4" fmla="*/ 1942365 h 1942365"/>
              <a:gd name="connsiteX5" fmla="*/ 0 w 3115859"/>
              <a:gd name="connsiteY5" fmla="*/ 258723 h 1942365"/>
              <a:gd name="connsiteX0" fmla="*/ 144059 w 2929869"/>
              <a:gd name="connsiteY0" fmla="*/ 203200 h 1942365"/>
              <a:gd name="connsiteX1" fmla="*/ 829859 w 2929869"/>
              <a:gd name="connsiteY1" fmla="*/ 0 h 1942365"/>
              <a:gd name="connsiteX2" fmla="*/ 1160059 w 2929869"/>
              <a:gd name="connsiteY2" fmla="*/ 0 h 1942365"/>
              <a:gd name="connsiteX3" fmla="*/ 2929869 w 2929869"/>
              <a:gd name="connsiteY3" fmla="*/ 1581098 h 1942365"/>
              <a:gd name="connsiteX4" fmla="*/ 1742455 w 2929869"/>
              <a:gd name="connsiteY4" fmla="*/ 1942365 h 1942365"/>
              <a:gd name="connsiteX5" fmla="*/ 0 w 2929869"/>
              <a:gd name="connsiteY5" fmla="*/ 258723 h 1942365"/>
              <a:gd name="connsiteX0" fmla="*/ 144059 w 2929869"/>
              <a:gd name="connsiteY0" fmla="*/ 203200 h 1942365"/>
              <a:gd name="connsiteX1" fmla="*/ 829859 w 2929869"/>
              <a:gd name="connsiteY1" fmla="*/ 0 h 1942365"/>
              <a:gd name="connsiteX2" fmla="*/ 1182378 w 2929869"/>
              <a:gd name="connsiteY2" fmla="*/ 71372 h 1942365"/>
              <a:gd name="connsiteX3" fmla="*/ 2929869 w 2929869"/>
              <a:gd name="connsiteY3" fmla="*/ 1581098 h 1942365"/>
              <a:gd name="connsiteX4" fmla="*/ 1742455 w 2929869"/>
              <a:gd name="connsiteY4" fmla="*/ 1942365 h 1942365"/>
              <a:gd name="connsiteX5" fmla="*/ 0 w 2929869"/>
              <a:gd name="connsiteY5" fmla="*/ 258723 h 1942365"/>
              <a:gd name="connsiteX0" fmla="*/ 144059 w 2929869"/>
              <a:gd name="connsiteY0" fmla="*/ 181788 h 1920953"/>
              <a:gd name="connsiteX1" fmla="*/ 874497 w 2929869"/>
              <a:gd name="connsiteY1" fmla="*/ 0 h 1920953"/>
              <a:gd name="connsiteX2" fmla="*/ 1182378 w 2929869"/>
              <a:gd name="connsiteY2" fmla="*/ 49960 h 1920953"/>
              <a:gd name="connsiteX3" fmla="*/ 2929869 w 2929869"/>
              <a:gd name="connsiteY3" fmla="*/ 1559686 h 1920953"/>
              <a:gd name="connsiteX4" fmla="*/ 1742455 w 2929869"/>
              <a:gd name="connsiteY4" fmla="*/ 1920953 h 1920953"/>
              <a:gd name="connsiteX5" fmla="*/ 0 w 2929869"/>
              <a:gd name="connsiteY5" fmla="*/ 237311 h 1920953"/>
              <a:gd name="connsiteX0" fmla="*/ 181257 w 2929869"/>
              <a:gd name="connsiteY0" fmla="*/ 196063 h 1920953"/>
              <a:gd name="connsiteX1" fmla="*/ 874497 w 2929869"/>
              <a:gd name="connsiteY1" fmla="*/ 0 h 1920953"/>
              <a:gd name="connsiteX2" fmla="*/ 1182378 w 2929869"/>
              <a:gd name="connsiteY2" fmla="*/ 49960 h 1920953"/>
              <a:gd name="connsiteX3" fmla="*/ 2929869 w 2929869"/>
              <a:gd name="connsiteY3" fmla="*/ 1559686 h 1920953"/>
              <a:gd name="connsiteX4" fmla="*/ 1742455 w 2929869"/>
              <a:gd name="connsiteY4" fmla="*/ 1920953 h 1920953"/>
              <a:gd name="connsiteX5" fmla="*/ 0 w 2929869"/>
              <a:gd name="connsiteY5" fmla="*/ 237311 h 1920953"/>
              <a:gd name="connsiteX0" fmla="*/ 144059 w 2892671"/>
              <a:gd name="connsiteY0" fmla="*/ 196063 h 1920953"/>
              <a:gd name="connsiteX1" fmla="*/ 837299 w 2892671"/>
              <a:gd name="connsiteY1" fmla="*/ 0 h 1920953"/>
              <a:gd name="connsiteX2" fmla="*/ 1145180 w 2892671"/>
              <a:gd name="connsiteY2" fmla="*/ 49960 h 1920953"/>
              <a:gd name="connsiteX3" fmla="*/ 2892671 w 2892671"/>
              <a:gd name="connsiteY3" fmla="*/ 1559686 h 1920953"/>
              <a:gd name="connsiteX4" fmla="*/ 1705257 w 2892671"/>
              <a:gd name="connsiteY4" fmla="*/ 1920953 h 1920953"/>
              <a:gd name="connsiteX5" fmla="*/ 0 w 2892671"/>
              <a:gd name="connsiteY5" fmla="*/ 258723 h 1920953"/>
              <a:gd name="connsiteX0" fmla="*/ 144059 w 2892671"/>
              <a:gd name="connsiteY0" fmla="*/ 196063 h 1920953"/>
              <a:gd name="connsiteX1" fmla="*/ 837299 w 2892671"/>
              <a:gd name="connsiteY1" fmla="*/ 0 h 1920953"/>
              <a:gd name="connsiteX2" fmla="*/ 1145180 w 2892671"/>
              <a:gd name="connsiteY2" fmla="*/ 49960 h 1920953"/>
              <a:gd name="connsiteX3" fmla="*/ 2892671 w 2892671"/>
              <a:gd name="connsiteY3" fmla="*/ 1559686 h 1920953"/>
              <a:gd name="connsiteX4" fmla="*/ 1705257 w 2892671"/>
              <a:gd name="connsiteY4" fmla="*/ 1920953 h 1920953"/>
              <a:gd name="connsiteX5" fmla="*/ 0 w 2892671"/>
              <a:gd name="connsiteY5" fmla="*/ 258723 h 192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2671" h="1920953">
                <a:moveTo>
                  <a:pt x="144059" y="196063"/>
                </a:moveTo>
                <a:lnTo>
                  <a:pt x="837299" y="0"/>
                </a:lnTo>
                <a:lnTo>
                  <a:pt x="1145180" y="49960"/>
                </a:lnTo>
                <a:lnTo>
                  <a:pt x="2892671" y="1559686"/>
                </a:lnTo>
                <a:lnTo>
                  <a:pt x="1705257" y="1920953"/>
                </a:lnTo>
                <a:cubicBezTo>
                  <a:pt x="1159157" y="1324053"/>
                  <a:pt x="575859" y="841349"/>
                  <a:pt x="0" y="258723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ES" sz="5400" b="1" dirty="0" smtClean="0"/>
              <a:t>?</a:t>
            </a:r>
            <a:endParaRPr lang="es-ES" sz="5400" b="1" dirty="0"/>
          </a:p>
        </p:txBody>
      </p:sp>
      <p:sp>
        <p:nvSpPr>
          <p:cNvPr id="5" name="CuadroTexto 3"/>
          <p:cNvSpPr txBox="1">
            <a:spLocks noChangeArrowheads="1"/>
          </p:cNvSpPr>
          <p:nvPr/>
        </p:nvSpPr>
        <p:spPr bwMode="auto">
          <a:xfrm>
            <a:off x="0" y="0"/>
            <a:ext cx="12192000" cy="368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OBERTURA DE LA CIUTAT AL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MAR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1" b="-1"/>
          <a:stretch/>
        </p:blipFill>
        <p:spPr>
          <a:xfrm>
            <a:off x="5448299" y="392189"/>
            <a:ext cx="5772151" cy="2956958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657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n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83932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e 4"/>
          <p:cNvSpPr/>
          <p:nvPr/>
        </p:nvSpPr>
        <p:spPr>
          <a:xfrm>
            <a:off x="5492750" y="808038"/>
            <a:ext cx="3775075" cy="1697037"/>
          </a:xfrm>
          <a:prstGeom prst="ellipse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a-ES"/>
          </a:p>
        </p:txBody>
      </p:sp>
      <p:sp>
        <p:nvSpPr>
          <p:cNvPr id="4" name="CuadroTexto 3"/>
          <p:cNvSpPr txBox="1"/>
          <p:nvPr/>
        </p:nvSpPr>
        <p:spPr>
          <a:xfrm>
            <a:off x="6705600" y="4981523"/>
            <a:ext cx="5486400" cy="1569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ca-ES" sz="2400" b="1" dirty="0" smtClean="0"/>
              <a:t>PLA D’USOS PELS ESPAIS COMERCIALS</a:t>
            </a:r>
          </a:p>
          <a:p>
            <a:pPr algn="r"/>
            <a:r>
              <a:rPr lang="ca-ES" sz="2400" b="1" dirty="0" smtClean="0"/>
              <a:t>+ usos comercials especialitzats?</a:t>
            </a:r>
          </a:p>
          <a:p>
            <a:pPr algn="r"/>
            <a:r>
              <a:rPr lang="ca-ES" sz="2400" b="1" dirty="0" smtClean="0"/>
              <a:t>+ restauració?</a:t>
            </a:r>
          </a:p>
          <a:p>
            <a:pPr algn="r"/>
            <a:r>
              <a:rPr lang="ca-ES" sz="2400" b="1" dirty="0" smtClean="0"/>
              <a:t>+ esport?</a:t>
            </a:r>
          </a:p>
        </p:txBody>
      </p:sp>
      <p:sp>
        <p:nvSpPr>
          <p:cNvPr id="6" name="CuadroTexto 3"/>
          <p:cNvSpPr txBox="1">
            <a:spLocks noChangeArrowheads="1"/>
          </p:cNvSpPr>
          <p:nvPr/>
        </p:nvSpPr>
        <p:spPr bwMode="auto">
          <a:xfrm>
            <a:off x="0" y="0"/>
            <a:ext cx="12192000" cy="368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OBERTURA DE LA CIUTAT AL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MAR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0733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705600" y="454995"/>
            <a:ext cx="5486400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ca-E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Espigó com a actiu litoral?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3730"/>
          <a:stretch/>
        </p:blipFill>
        <p:spPr>
          <a:xfrm>
            <a:off x="0" y="0"/>
            <a:ext cx="7429500" cy="6880630"/>
          </a:xfrm>
          <a:prstGeom prst="rect">
            <a:avLst/>
          </a:prstGeom>
        </p:spPr>
      </p:pic>
      <p:sp>
        <p:nvSpPr>
          <p:cNvPr id="5" name="Forma libre 4"/>
          <p:cNvSpPr/>
          <p:nvPr/>
        </p:nvSpPr>
        <p:spPr>
          <a:xfrm>
            <a:off x="2554196" y="685828"/>
            <a:ext cx="3260785" cy="6098875"/>
          </a:xfrm>
          <a:custGeom>
            <a:avLst/>
            <a:gdLst>
              <a:gd name="connsiteX0" fmla="*/ 1647646 w 3234906"/>
              <a:gd name="connsiteY0" fmla="*/ 0 h 5779698"/>
              <a:gd name="connsiteX1" fmla="*/ 2941608 w 3234906"/>
              <a:gd name="connsiteY1" fmla="*/ 2415396 h 5779698"/>
              <a:gd name="connsiteX2" fmla="*/ 2898476 w 3234906"/>
              <a:gd name="connsiteY2" fmla="*/ 2734573 h 5779698"/>
              <a:gd name="connsiteX3" fmla="*/ 2208363 w 3234906"/>
              <a:gd name="connsiteY3" fmla="*/ 3485071 h 5779698"/>
              <a:gd name="connsiteX4" fmla="*/ 17253 w 3234906"/>
              <a:gd name="connsiteY4" fmla="*/ 5546785 h 5779698"/>
              <a:gd name="connsiteX5" fmla="*/ 0 w 3234906"/>
              <a:gd name="connsiteY5" fmla="*/ 5693434 h 5779698"/>
              <a:gd name="connsiteX6" fmla="*/ 172529 w 3234906"/>
              <a:gd name="connsiteY6" fmla="*/ 5779698 h 5779698"/>
              <a:gd name="connsiteX7" fmla="*/ 802257 w 3234906"/>
              <a:gd name="connsiteY7" fmla="*/ 5132717 h 5779698"/>
              <a:gd name="connsiteX8" fmla="*/ 2976114 w 3234906"/>
              <a:gd name="connsiteY8" fmla="*/ 3053751 h 5779698"/>
              <a:gd name="connsiteX9" fmla="*/ 3191774 w 3234906"/>
              <a:gd name="connsiteY9" fmla="*/ 2622430 h 5779698"/>
              <a:gd name="connsiteX10" fmla="*/ 3234906 w 3234906"/>
              <a:gd name="connsiteY10" fmla="*/ 2260120 h 5779698"/>
              <a:gd name="connsiteX11" fmla="*/ 2863970 w 3234906"/>
              <a:gd name="connsiteY11" fmla="*/ 1595887 h 5779698"/>
              <a:gd name="connsiteX12" fmla="*/ 1863306 w 3234906"/>
              <a:gd name="connsiteY12" fmla="*/ 0 h 5779698"/>
              <a:gd name="connsiteX13" fmla="*/ 1647646 w 3234906"/>
              <a:gd name="connsiteY13" fmla="*/ 0 h 5779698"/>
              <a:gd name="connsiteX0" fmla="*/ 1664899 w 3234906"/>
              <a:gd name="connsiteY0" fmla="*/ 112144 h 5779698"/>
              <a:gd name="connsiteX1" fmla="*/ 2941608 w 3234906"/>
              <a:gd name="connsiteY1" fmla="*/ 2415396 h 5779698"/>
              <a:gd name="connsiteX2" fmla="*/ 2898476 w 3234906"/>
              <a:gd name="connsiteY2" fmla="*/ 2734573 h 5779698"/>
              <a:gd name="connsiteX3" fmla="*/ 2208363 w 3234906"/>
              <a:gd name="connsiteY3" fmla="*/ 3485071 h 5779698"/>
              <a:gd name="connsiteX4" fmla="*/ 17253 w 3234906"/>
              <a:gd name="connsiteY4" fmla="*/ 5546785 h 5779698"/>
              <a:gd name="connsiteX5" fmla="*/ 0 w 3234906"/>
              <a:gd name="connsiteY5" fmla="*/ 5693434 h 5779698"/>
              <a:gd name="connsiteX6" fmla="*/ 172529 w 3234906"/>
              <a:gd name="connsiteY6" fmla="*/ 5779698 h 5779698"/>
              <a:gd name="connsiteX7" fmla="*/ 802257 w 3234906"/>
              <a:gd name="connsiteY7" fmla="*/ 5132717 h 5779698"/>
              <a:gd name="connsiteX8" fmla="*/ 2976114 w 3234906"/>
              <a:gd name="connsiteY8" fmla="*/ 3053751 h 5779698"/>
              <a:gd name="connsiteX9" fmla="*/ 3191774 w 3234906"/>
              <a:gd name="connsiteY9" fmla="*/ 2622430 h 5779698"/>
              <a:gd name="connsiteX10" fmla="*/ 3234906 w 3234906"/>
              <a:gd name="connsiteY10" fmla="*/ 2260120 h 5779698"/>
              <a:gd name="connsiteX11" fmla="*/ 2863970 w 3234906"/>
              <a:gd name="connsiteY11" fmla="*/ 1595887 h 5779698"/>
              <a:gd name="connsiteX12" fmla="*/ 1863306 w 3234906"/>
              <a:gd name="connsiteY12" fmla="*/ 0 h 5779698"/>
              <a:gd name="connsiteX13" fmla="*/ 1664899 w 3234906"/>
              <a:gd name="connsiteY13" fmla="*/ 112144 h 5779698"/>
              <a:gd name="connsiteX0" fmla="*/ 1664899 w 3234906"/>
              <a:gd name="connsiteY0" fmla="*/ 431321 h 6098875"/>
              <a:gd name="connsiteX1" fmla="*/ 2941608 w 3234906"/>
              <a:gd name="connsiteY1" fmla="*/ 2734573 h 6098875"/>
              <a:gd name="connsiteX2" fmla="*/ 2898476 w 3234906"/>
              <a:gd name="connsiteY2" fmla="*/ 3053750 h 6098875"/>
              <a:gd name="connsiteX3" fmla="*/ 2208363 w 3234906"/>
              <a:gd name="connsiteY3" fmla="*/ 3804248 h 6098875"/>
              <a:gd name="connsiteX4" fmla="*/ 17253 w 3234906"/>
              <a:gd name="connsiteY4" fmla="*/ 5865962 h 6098875"/>
              <a:gd name="connsiteX5" fmla="*/ 0 w 3234906"/>
              <a:gd name="connsiteY5" fmla="*/ 6012611 h 6098875"/>
              <a:gd name="connsiteX6" fmla="*/ 172529 w 3234906"/>
              <a:gd name="connsiteY6" fmla="*/ 6098875 h 6098875"/>
              <a:gd name="connsiteX7" fmla="*/ 802257 w 3234906"/>
              <a:gd name="connsiteY7" fmla="*/ 5451894 h 6098875"/>
              <a:gd name="connsiteX8" fmla="*/ 2976114 w 3234906"/>
              <a:gd name="connsiteY8" fmla="*/ 3372928 h 6098875"/>
              <a:gd name="connsiteX9" fmla="*/ 3191774 w 3234906"/>
              <a:gd name="connsiteY9" fmla="*/ 2941607 h 6098875"/>
              <a:gd name="connsiteX10" fmla="*/ 3234906 w 3234906"/>
              <a:gd name="connsiteY10" fmla="*/ 2579297 h 6098875"/>
              <a:gd name="connsiteX11" fmla="*/ 2863970 w 3234906"/>
              <a:gd name="connsiteY11" fmla="*/ 1915064 h 6098875"/>
              <a:gd name="connsiteX12" fmla="*/ 1664899 w 3234906"/>
              <a:gd name="connsiteY12" fmla="*/ 0 h 6098875"/>
              <a:gd name="connsiteX13" fmla="*/ 1664899 w 3234906"/>
              <a:gd name="connsiteY13" fmla="*/ 431321 h 6098875"/>
              <a:gd name="connsiteX0" fmla="*/ 1457865 w 3234906"/>
              <a:gd name="connsiteY0" fmla="*/ 189782 h 6098875"/>
              <a:gd name="connsiteX1" fmla="*/ 2941608 w 3234906"/>
              <a:gd name="connsiteY1" fmla="*/ 2734573 h 6098875"/>
              <a:gd name="connsiteX2" fmla="*/ 2898476 w 3234906"/>
              <a:gd name="connsiteY2" fmla="*/ 3053750 h 6098875"/>
              <a:gd name="connsiteX3" fmla="*/ 2208363 w 3234906"/>
              <a:gd name="connsiteY3" fmla="*/ 3804248 h 6098875"/>
              <a:gd name="connsiteX4" fmla="*/ 17253 w 3234906"/>
              <a:gd name="connsiteY4" fmla="*/ 5865962 h 6098875"/>
              <a:gd name="connsiteX5" fmla="*/ 0 w 3234906"/>
              <a:gd name="connsiteY5" fmla="*/ 6012611 h 6098875"/>
              <a:gd name="connsiteX6" fmla="*/ 172529 w 3234906"/>
              <a:gd name="connsiteY6" fmla="*/ 6098875 h 6098875"/>
              <a:gd name="connsiteX7" fmla="*/ 802257 w 3234906"/>
              <a:gd name="connsiteY7" fmla="*/ 5451894 h 6098875"/>
              <a:gd name="connsiteX8" fmla="*/ 2976114 w 3234906"/>
              <a:gd name="connsiteY8" fmla="*/ 3372928 h 6098875"/>
              <a:gd name="connsiteX9" fmla="*/ 3191774 w 3234906"/>
              <a:gd name="connsiteY9" fmla="*/ 2941607 h 6098875"/>
              <a:gd name="connsiteX10" fmla="*/ 3234906 w 3234906"/>
              <a:gd name="connsiteY10" fmla="*/ 2579297 h 6098875"/>
              <a:gd name="connsiteX11" fmla="*/ 2863970 w 3234906"/>
              <a:gd name="connsiteY11" fmla="*/ 1915064 h 6098875"/>
              <a:gd name="connsiteX12" fmla="*/ 1664899 w 3234906"/>
              <a:gd name="connsiteY12" fmla="*/ 0 h 6098875"/>
              <a:gd name="connsiteX13" fmla="*/ 1457865 w 3234906"/>
              <a:gd name="connsiteY13" fmla="*/ 189782 h 6098875"/>
              <a:gd name="connsiteX0" fmla="*/ 1457865 w 3252159"/>
              <a:gd name="connsiteY0" fmla="*/ 189782 h 6098875"/>
              <a:gd name="connsiteX1" fmla="*/ 2941608 w 3252159"/>
              <a:gd name="connsiteY1" fmla="*/ 2734573 h 6098875"/>
              <a:gd name="connsiteX2" fmla="*/ 2898476 w 3252159"/>
              <a:gd name="connsiteY2" fmla="*/ 3053750 h 6098875"/>
              <a:gd name="connsiteX3" fmla="*/ 2208363 w 3252159"/>
              <a:gd name="connsiteY3" fmla="*/ 3804248 h 6098875"/>
              <a:gd name="connsiteX4" fmla="*/ 17253 w 3252159"/>
              <a:gd name="connsiteY4" fmla="*/ 5865962 h 6098875"/>
              <a:gd name="connsiteX5" fmla="*/ 0 w 3252159"/>
              <a:gd name="connsiteY5" fmla="*/ 6012611 h 6098875"/>
              <a:gd name="connsiteX6" fmla="*/ 172529 w 3252159"/>
              <a:gd name="connsiteY6" fmla="*/ 6098875 h 6098875"/>
              <a:gd name="connsiteX7" fmla="*/ 802257 w 3252159"/>
              <a:gd name="connsiteY7" fmla="*/ 5451894 h 6098875"/>
              <a:gd name="connsiteX8" fmla="*/ 2976114 w 3252159"/>
              <a:gd name="connsiteY8" fmla="*/ 3372928 h 6098875"/>
              <a:gd name="connsiteX9" fmla="*/ 3252159 w 3252159"/>
              <a:gd name="connsiteY9" fmla="*/ 2950233 h 6098875"/>
              <a:gd name="connsiteX10" fmla="*/ 3234906 w 3252159"/>
              <a:gd name="connsiteY10" fmla="*/ 2579297 h 6098875"/>
              <a:gd name="connsiteX11" fmla="*/ 2863970 w 3252159"/>
              <a:gd name="connsiteY11" fmla="*/ 1915064 h 6098875"/>
              <a:gd name="connsiteX12" fmla="*/ 1664899 w 3252159"/>
              <a:gd name="connsiteY12" fmla="*/ 0 h 6098875"/>
              <a:gd name="connsiteX13" fmla="*/ 1457865 w 3252159"/>
              <a:gd name="connsiteY13" fmla="*/ 189782 h 6098875"/>
              <a:gd name="connsiteX0" fmla="*/ 1466491 w 3260785"/>
              <a:gd name="connsiteY0" fmla="*/ 189782 h 6098875"/>
              <a:gd name="connsiteX1" fmla="*/ 2950234 w 3260785"/>
              <a:gd name="connsiteY1" fmla="*/ 2734573 h 6098875"/>
              <a:gd name="connsiteX2" fmla="*/ 2907102 w 3260785"/>
              <a:gd name="connsiteY2" fmla="*/ 3053750 h 6098875"/>
              <a:gd name="connsiteX3" fmla="*/ 2216989 w 3260785"/>
              <a:gd name="connsiteY3" fmla="*/ 3804248 h 6098875"/>
              <a:gd name="connsiteX4" fmla="*/ 25879 w 3260785"/>
              <a:gd name="connsiteY4" fmla="*/ 5865962 h 6098875"/>
              <a:gd name="connsiteX5" fmla="*/ 0 w 3260785"/>
              <a:gd name="connsiteY5" fmla="*/ 6090249 h 6098875"/>
              <a:gd name="connsiteX6" fmla="*/ 181155 w 3260785"/>
              <a:gd name="connsiteY6" fmla="*/ 6098875 h 6098875"/>
              <a:gd name="connsiteX7" fmla="*/ 810883 w 3260785"/>
              <a:gd name="connsiteY7" fmla="*/ 5451894 h 6098875"/>
              <a:gd name="connsiteX8" fmla="*/ 2984740 w 3260785"/>
              <a:gd name="connsiteY8" fmla="*/ 3372928 h 6098875"/>
              <a:gd name="connsiteX9" fmla="*/ 3260785 w 3260785"/>
              <a:gd name="connsiteY9" fmla="*/ 2950233 h 6098875"/>
              <a:gd name="connsiteX10" fmla="*/ 3243532 w 3260785"/>
              <a:gd name="connsiteY10" fmla="*/ 2579297 h 6098875"/>
              <a:gd name="connsiteX11" fmla="*/ 2872596 w 3260785"/>
              <a:gd name="connsiteY11" fmla="*/ 1915064 h 6098875"/>
              <a:gd name="connsiteX12" fmla="*/ 1673525 w 3260785"/>
              <a:gd name="connsiteY12" fmla="*/ 0 h 6098875"/>
              <a:gd name="connsiteX13" fmla="*/ 1466491 w 3260785"/>
              <a:gd name="connsiteY13" fmla="*/ 189782 h 60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60785" h="6098875">
                <a:moveTo>
                  <a:pt x="1466491" y="189782"/>
                </a:moveTo>
                <a:lnTo>
                  <a:pt x="2950234" y="2734573"/>
                </a:lnTo>
                <a:lnTo>
                  <a:pt x="2907102" y="3053750"/>
                </a:lnTo>
                <a:lnTo>
                  <a:pt x="2216989" y="3804248"/>
                </a:lnTo>
                <a:lnTo>
                  <a:pt x="25879" y="5865962"/>
                </a:lnTo>
                <a:lnTo>
                  <a:pt x="0" y="6090249"/>
                </a:lnTo>
                <a:lnTo>
                  <a:pt x="181155" y="6098875"/>
                </a:lnTo>
                <a:lnTo>
                  <a:pt x="810883" y="5451894"/>
                </a:lnTo>
                <a:lnTo>
                  <a:pt x="2984740" y="3372928"/>
                </a:lnTo>
                <a:lnTo>
                  <a:pt x="3260785" y="2950233"/>
                </a:lnTo>
                <a:lnTo>
                  <a:pt x="3243532" y="2579297"/>
                </a:lnTo>
                <a:lnTo>
                  <a:pt x="2872596" y="1915064"/>
                </a:lnTo>
                <a:lnTo>
                  <a:pt x="1673525" y="0"/>
                </a:lnTo>
                <a:lnTo>
                  <a:pt x="1466491" y="18978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Elipse 5"/>
          <p:cNvSpPr/>
          <p:nvPr/>
        </p:nvSpPr>
        <p:spPr>
          <a:xfrm>
            <a:off x="2296840" y="6486525"/>
            <a:ext cx="514711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026" name="Picture 2" descr="Resultat d'imatges de espigo del port de matarÃ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31" y="3340850"/>
            <a:ext cx="5054269" cy="33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3"/>
          <p:cNvSpPr txBox="1">
            <a:spLocks noChangeArrowheads="1"/>
          </p:cNvSpPr>
          <p:nvPr/>
        </p:nvSpPr>
        <p:spPr bwMode="auto">
          <a:xfrm>
            <a:off x="0" y="0"/>
            <a:ext cx="12192000" cy="368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OBERTURA DE LA CIUTAT AL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MAR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4731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890000" cy="6882058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1092200" y="774700"/>
            <a:ext cx="8166100" cy="6045200"/>
          </a:xfrm>
          <a:custGeom>
            <a:avLst/>
            <a:gdLst>
              <a:gd name="connsiteX0" fmla="*/ 0 w 8166100"/>
              <a:gd name="connsiteY0" fmla="*/ 6045200 h 6045200"/>
              <a:gd name="connsiteX1" fmla="*/ 749300 w 8166100"/>
              <a:gd name="connsiteY1" fmla="*/ 5232400 h 6045200"/>
              <a:gd name="connsiteX2" fmla="*/ 1143000 w 8166100"/>
              <a:gd name="connsiteY2" fmla="*/ 4102100 h 6045200"/>
              <a:gd name="connsiteX3" fmla="*/ 2146300 w 8166100"/>
              <a:gd name="connsiteY3" fmla="*/ 3302000 h 6045200"/>
              <a:gd name="connsiteX4" fmla="*/ 3467100 w 8166100"/>
              <a:gd name="connsiteY4" fmla="*/ 2755900 h 6045200"/>
              <a:gd name="connsiteX5" fmla="*/ 4749800 w 8166100"/>
              <a:gd name="connsiteY5" fmla="*/ 2362200 h 6045200"/>
              <a:gd name="connsiteX6" fmla="*/ 5880100 w 8166100"/>
              <a:gd name="connsiteY6" fmla="*/ 1447800 h 6045200"/>
              <a:gd name="connsiteX7" fmla="*/ 7239000 w 8166100"/>
              <a:gd name="connsiteY7" fmla="*/ 368300 h 6045200"/>
              <a:gd name="connsiteX8" fmla="*/ 8166100 w 8166100"/>
              <a:gd name="connsiteY8" fmla="*/ 0 h 604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6100" h="6045200">
                <a:moveTo>
                  <a:pt x="0" y="6045200"/>
                </a:moveTo>
                <a:cubicBezTo>
                  <a:pt x="279400" y="5800725"/>
                  <a:pt x="558800" y="5556250"/>
                  <a:pt x="749300" y="5232400"/>
                </a:cubicBezTo>
                <a:cubicBezTo>
                  <a:pt x="939800" y="4908550"/>
                  <a:pt x="910167" y="4423833"/>
                  <a:pt x="1143000" y="4102100"/>
                </a:cubicBezTo>
                <a:cubicBezTo>
                  <a:pt x="1375833" y="3780367"/>
                  <a:pt x="1758950" y="3526367"/>
                  <a:pt x="2146300" y="3302000"/>
                </a:cubicBezTo>
                <a:cubicBezTo>
                  <a:pt x="2533650" y="3077633"/>
                  <a:pt x="3033183" y="2912533"/>
                  <a:pt x="3467100" y="2755900"/>
                </a:cubicBezTo>
                <a:cubicBezTo>
                  <a:pt x="3901017" y="2599267"/>
                  <a:pt x="4347633" y="2580217"/>
                  <a:pt x="4749800" y="2362200"/>
                </a:cubicBezTo>
                <a:cubicBezTo>
                  <a:pt x="5151967" y="2144183"/>
                  <a:pt x="5880100" y="1447800"/>
                  <a:pt x="5880100" y="1447800"/>
                </a:cubicBezTo>
                <a:cubicBezTo>
                  <a:pt x="6294967" y="1115483"/>
                  <a:pt x="6858000" y="609600"/>
                  <a:pt x="7239000" y="368300"/>
                </a:cubicBezTo>
                <a:cubicBezTo>
                  <a:pt x="7620000" y="127000"/>
                  <a:pt x="7893050" y="63500"/>
                  <a:pt x="8166100" y="0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sysDot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3360202"/>
            <a:ext cx="6197600" cy="352185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440053" y="2836379"/>
            <a:ext cx="575194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ca-E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Passeig Marítim Barcelona-Mataró?</a:t>
            </a:r>
          </a:p>
        </p:txBody>
      </p:sp>
      <p:sp>
        <p:nvSpPr>
          <p:cNvPr id="6" name="CuadroTexto 3"/>
          <p:cNvSpPr txBox="1">
            <a:spLocks noChangeArrowheads="1"/>
          </p:cNvSpPr>
          <p:nvPr/>
        </p:nvSpPr>
        <p:spPr bwMode="auto">
          <a:xfrm>
            <a:off x="0" y="0"/>
            <a:ext cx="12192000" cy="368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OBERTURA DE LA CIUTAT AL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MAR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440053" y="2407806"/>
            <a:ext cx="575194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ca-E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Accés al Port des de l’estació de FC?</a:t>
            </a:r>
          </a:p>
        </p:txBody>
      </p:sp>
    </p:spTree>
    <p:extLst>
      <p:ext uri="{BB962C8B-B14F-4D97-AF65-F5344CB8AC3E}">
        <p14:creationId xmlns:p14="http://schemas.microsoft.com/office/powerpoint/2010/main" val="39650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/>
          <a:srcRect b="17513"/>
          <a:stretch/>
        </p:blipFill>
        <p:spPr>
          <a:xfrm>
            <a:off x="363538" y="775176"/>
            <a:ext cx="9721850" cy="5676395"/>
          </a:xfrm>
          <a:prstGeom prst="rect">
            <a:avLst/>
          </a:prstGeom>
        </p:spPr>
      </p:pic>
      <p:sp>
        <p:nvSpPr>
          <p:cNvPr id="5" name="CuadroTexto 3"/>
          <p:cNvSpPr txBox="1">
            <a:spLocks noChangeArrowheads="1"/>
          </p:cNvSpPr>
          <p:nvPr/>
        </p:nvSpPr>
        <p:spPr bwMode="auto">
          <a:xfrm>
            <a:off x="446665" y="812683"/>
            <a:ext cx="3936206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b="1" dirty="0" smtClean="0">
                <a:latin typeface="Open Sans"/>
                <a:ea typeface="Open Sans"/>
                <a:cs typeface="Open Sans"/>
              </a:rPr>
              <a:t>Escoles situades dins el front marítim de Mataró</a:t>
            </a:r>
            <a:endParaRPr lang="ca-ES" b="1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" name="Forma libre 12"/>
          <p:cNvSpPr/>
          <p:nvPr/>
        </p:nvSpPr>
        <p:spPr>
          <a:xfrm>
            <a:off x="153194" y="710823"/>
            <a:ext cx="5857875" cy="4959725"/>
          </a:xfrm>
          <a:custGeom>
            <a:avLst/>
            <a:gdLst>
              <a:gd name="connsiteX0" fmla="*/ 0 w 3038475"/>
              <a:gd name="connsiteY0" fmla="*/ 2343150 h 2343150"/>
              <a:gd name="connsiteX1" fmla="*/ 581025 w 3038475"/>
              <a:gd name="connsiteY1" fmla="*/ 1447800 h 2343150"/>
              <a:gd name="connsiteX2" fmla="*/ 2009775 w 3038475"/>
              <a:gd name="connsiteY2" fmla="*/ 342900 h 2343150"/>
              <a:gd name="connsiteX3" fmla="*/ 3038475 w 3038475"/>
              <a:gd name="connsiteY3" fmla="*/ 0 h 2343150"/>
              <a:gd name="connsiteX0" fmla="*/ 0 w 3038475"/>
              <a:gd name="connsiteY0" fmla="*/ 2343150 h 2343150"/>
              <a:gd name="connsiteX1" fmla="*/ 581025 w 3038475"/>
              <a:gd name="connsiteY1" fmla="*/ 1447800 h 2343150"/>
              <a:gd name="connsiteX2" fmla="*/ 2066925 w 3038475"/>
              <a:gd name="connsiteY2" fmla="*/ 457200 h 2343150"/>
              <a:gd name="connsiteX3" fmla="*/ 3038475 w 3038475"/>
              <a:gd name="connsiteY3" fmla="*/ 0 h 2343150"/>
              <a:gd name="connsiteX0" fmla="*/ 0 w 3038475"/>
              <a:gd name="connsiteY0" fmla="*/ 2343150 h 2343150"/>
              <a:gd name="connsiteX1" fmla="*/ 581025 w 3038475"/>
              <a:gd name="connsiteY1" fmla="*/ 1447800 h 2343150"/>
              <a:gd name="connsiteX2" fmla="*/ 2066925 w 3038475"/>
              <a:gd name="connsiteY2" fmla="*/ 457200 h 2343150"/>
              <a:gd name="connsiteX3" fmla="*/ 3038475 w 3038475"/>
              <a:gd name="connsiteY3" fmla="*/ 0 h 2343150"/>
              <a:gd name="connsiteX0" fmla="*/ 0 w 3171825"/>
              <a:gd name="connsiteY0" fmla="*/ 2190750 h 2190750"/>
              <a:gd name="connsiteX1" fmla="*/ 581025 w 3171825"/>
              <a:gd name="connsiteY1" fmla="*/ 1295400 h 2190750"/>
              <a:gd name="connsiteX2" fmla="*/ 2066925 w 3171825"/>
              <a:gd name="connsiteY2" fmla="*/ 304800 h 2190750"/>
              <a:gd name="connsiteX3" fmla="*/ 3171825 w 3171825"/>
              <a:gd name="connsiteY3" fmla="*/ 0 h 2190750"/>
              <a:gd name="connsiteX0" fmla="*/ 0 w 3171825"/>
              <a:gd name="connsiteY0" fmla="*/ 2190750 h 2190750"/>
              <a:gd name="connsiteX1" fmla="*/ 657225 w 3171825"/>
              <a:gd name="connsiteY1" fmla="*/ 1323975 h 2190750"/>
              <a:gd name="connsiteX2" fmla="*/ 2066925 w 3171825"/>
              <a:gd name="connsiteY2" fmla="*/ 304800 h 2190750"/>
              <a:gd name="connsiteX3" fmla="*/ 3171825 w 3171825"/>
              <a:gd name="connsiteY3" fmla="*/ 0 h 2190750"/>
              <a:gd name="connsiteX0" fmla="*/ 0 w 3267075"/>
              <a:gd name="connsiteY0" fmla="*/ 2543175 h 2543175"/>
              <a:gd name="connsiteX1" fmla="*/ 752475 w 3267075"/>
              <a:gd name="connsiteY1" fmla="*/ 1323975 h 2543175"/>
              <a:gd name="connsiteX2" fmla="*/ 2162175 w 3267075"/>
              <a:gd name="connsiteY2" fmla="*/ 304800 h 2543175"/>
              <a:gd name="connsiteX3" fmla="*/ 3267075 w 3267075"/>
              <a:gd name="connsiteY3" fmla="*/ 0 h 2543175"/>
              <a:gd name="connsiteX0" fmla="*/ 0 w 3305175"/>
              <a:gd name="connsiteY0" fmla="*/ 2686050 h 2686050"/>
              <a:gd name="connsiteX1" fmla="*/ 752475 w 3305175"/>
              <a:gd name="connsiteY1" fmla="*/ 1466850 h 2686050"/>
              <a:gd name="connsiteX2" fmla="*/ 2162175 w 3305175"/>
              <a:gd name="connsiteY2" fmla="*/ 447675 h 2686050"/>
              <a:gd name="connsiteX3" fmla="*/ 3305175 w 3305175"/>
              <a:gd name="connsiteY3" fmla="*/ 0 h 2686050"/>
              <a:gd name="connsiteX0" fmla="*/ 0 w 3305175"/>
              <a:gd name="connsiteY0" fmla="*/ 2686050 h 2686050"/>
              <a:gd name="connsiteX1" fmla="*/ 752475 w 3305175"/>
              <a:gd name="connsiteY1" fmla="*/ 1466850 h 2686050"/>
              <a:gd name="connsiteX2" fmla="*/ 2162175 w 3305175"/>
              <a:gd name="connsiteY2" fmla="*/ 447675 h 2686050"/>
              <a:gd name="connsiteX3" fmla="*/ 3305175 w 3305175"/>
              <a:gd name="connsiteY3" fmla="*/ 0 h 2686050"/>
              <a:gd name="connsiteX0" fmla="*/ 0 w 3305175"/>
              <a:gd name="connsiteY0" fmla="*/ 2686050 h 2686050"/>
              <a:gd name="connsiteX1" fmla="*/ 752475 w 3305175"/>
              <a:gd name="connsiteY1" fmla="*/ 1466850 h 2686050"/>
              <a:gd name="connsiteX2" fmla="*/ 2105025 w 3305175"/>
              <a:gd name="connsiteY2" fmla="*/ 381000 h 2686050"/>
              <a:gd name="connsiteX3" fmla="*/ 3305175 w 3305175"/>
              <a:gd name="connsiteY3" fmla="*/ 0 h 2686050"/>
              <a:gd name="connsiteX0" fmla="*/ 0 w 3305175"/>
              <a:gd name="connsiteY0" fmla="*/ 2686050 h 2686050"/>
              <a:gd name="connsiteX1" fmla="*/ 752475 w 3305175"/>
              <a:gd name="connsiteY1" fmla="*/ 1466850 h 2686050"/>
              <a:gd name="connsiteX2" fmla="*/ 2105025 w 3305175"/>
              <a:gd name="connsiteY2" fmla="*/ 381000 h 2686050"/>
              <a:gd name="connsiteX3" fmla="*/ 3305175 w 3305175"/>
              <a:gd name="connsiteY3" fmla="*/ 0 h 2686050"/>
              <a:gd name="connsiteX0" fmla="*/ 0 w 3305175"/>
              <a:gd name="connsiteY0" fmla="*/ 2696161 h 2696161"/>
              <a:gd name="connsiteX1" fmla="*/ 752475 w 3305175"/>
              <a:gd name="connsiteY1" fmla="*/ 1476961 h 2696161"/>
              <a:gd name="connsiteX2" fmla="*/ 2105025 w 3305175"/>
              <a:gd name="connsiteY2" fmla="*/ 391111 h 2696161"/>
              <a:gd name="connsiteX3" fmla="*/ 3305175 w 3305175"/>
              <a:gd name="connsiteY3" fmla="*/ 10111 h 2696161"/>
              <a:gd name="connsiteX0" fmla="*/ 0 w 6289675"/>
              <a:gd name="connsiteY0" fmla="*/ 4731006 h 4731006"/>
              <a:gd name="connsiteX1" fmla="*/ 752475 w 6289675"/>
              <a:gd name="connsiteY1" fmla="*/ 3511806 h 4731006"/>
              <a:gd name="connsiteX2" fmla="*/ 2105025 w 6289675"/>
              <a:gd name="connsiteY2" fmla="*/ 2425956 h 4731006"/>
              <a:gd name="connsiteX3" fmla="*/ 6289675 w 6289675"/>
              <a:gd name="connsiteY3" fmla="*/ 256 h 4731006"/>
              <a:gd name="connsiteX0" fmla="*/ 0 w 6289675"/>
              <a:gd name="connsiteY0" fmla="*/ 4731157 h 4731157"/>
              <a:gd name="connsiteX1" fmla="*/ 752475 w 6289675"/>
              <a:gd name="connsiteY1" fmla="*/ 3511957 h 4731157"/>
              <a:gd name="connsiteX2" fmla="*/ 2651125 w 6289675"/>
              <a:gd name="connsiteY2" fmla="*/ 1727607 h 4731157"/>
              <a:gd name="connsiteX3" fmla="*/ 6289675 w 6289675"/>
              <a:gd name="connsiteY3" fmla="*/ 407 h 4731157"/>
              <a:gd name="connsiteX0" fmla="*/ 0 w 6289675"/>
              <a:gd name="connsiteY0" fmla="*/ 4731485 h 4731485"/>
              <a:gd name="connsiteX1" fmla="*/ 752475 w 6289675"/>
              <a:gd name="connsiteY1" fmla="*/ 3512285 h 4731485"/>
              <a:gd name="connsiteX2" fmla="*/ 2651125 w 6289675"/>
              <a:gd name="connsiteY2" fmla="*/ 1727935 h 4731485"/>
              <a:gd name="connsiteX3" fmla="*/ 6289675 w 6289675"/>
              <a:gd name="connsiteY3" fmla="*/ 735 h 4731485"/>
              <a:gd name="connsiteX0" fmla="*/ 0 w 6670675"/>
              <a:gd name="connsiteY0" fmla="*/ 4833085 h 4833085"/>
              <a:gd name="connsiteX1" fmla="*/ 1133475 w 6670675"/>
              <a:gd name="connsiteY1" fmla="*/ 3512285 h 4833085"/>
              <a:gd name="connsiteX2" fmla="*/ 3032125 w 6670675"/>
              <a:gd name="connsiteY2" fmla="*/ 1727935 h 4833085"/>
              <a:gd name="connsiteX3" fmla="*/ 6670675 w 6670675"/>
              <a:gd name="connsiteY3" fmla="*/ 735 h 4833085"/>
              <a:gd name="connsiteX0" fmla="*/ 0 w 6670675"/>
              <a:gd name="connsiteY0" fmla="*/ 4833085 h 4833085"/>
              <a:gd name="connsiteX1" fmla="*/ 1133475 w 6670675"/>
              <a:gd name="connsiteY1" fmla="*/ 3512285 h 4833085"/>
              <a:gd name="connsiteX2" fmla="*/ 3032125 w 6670675"/>
              <a:gd name="connsiteY2" fmla="*/ 1727935 h 4833085"/>
              <a:gd name="connsiteX3" fmla="*/ 6670675 w 6670675"/>
              <a:gd name="connsiteY3" fmla="*/ 735 h 4833085"/>
              <a:gd name="connsiteX0" fmla="*/ 0 w 6238875"/>
              <a:gd name="connsiteY0" fmla="*/ 4972421 h 4972421"/>
              <a:gd name="connsiteX1" fmla="*/ 1133475 w 6238875"/>
              <a:gd name="connsiteY1" fmla="*/ 3651621 h 4972421"/>
              <a:gd name="connsiteX2" fmla="*/ 3032125 w 6238875"/>
              <a:gd name="connsiteY2" fmla="*/ 1867271 h 4972421"/>
              <a:gd name="connsiteX3" fmla="*/ 6238875 w 6238875"/>
              <a:gd name="connsiteY3" fmla="*/ 371 h 4972421"/>
              <a:gd name="connsiteX0" fmla="*/ 0 w 5857875"/>
              <a:gd name="connsiteY0" fmla="*/ 4959725 h 4959725"/>
              <a:gd name="connsiteX1" fmla="*/ 1133475 w 5857875"/>
              <a:gd name="connsiteY1" fmla="*/ 3638925 h 4959725"/>
              <a:gd name="connsiteX2" fmla="*/ 3032125 w 5857875"/>
              <a:gd name="connsiteY2" fmla="*/ 1854575 h 4959725"/>
              <a:gd name="connsiteX3" fmla="*/ 5857875 w 5857875"/>
              <a:gd name="connsiteY3" fmla="*/ 375 h 49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7875" h="4959725">
                <a:moveTo>
                  <a:pt x="0" y="4959725"/>
                </a:moveTo>
                <a:cubicBezTo>
                  <a:pt x="199231" y="4678737"/>
                  <a:pt x="628121" y="4156450"/>
                  <a:pt x="1133475" y="3638925"/>
                </a:cubicBezTo>
                <a:cubicBezTo>
                  <a:pt x="1638829" y="3121400"/>
                  <a:pt x="2244725" y="2461000"/>
                  <a:pt x="3032125" y="1854575"/>
                </a:cubicBezTo>
                <a:cubicBezTo>
                  <a:pt x="3819525" y="1248150"/>
                  <a:pt x="5853112" y="-25025"/>
                  <a:pt x="5857875" y="375"/>
                </a:cubicBez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20" name="Conector recto de flecha 19"/>
          <p:cNvCxnSpPr/>
          <p:nvPr/>
        </p:nvCxnSpPr>
        <p:spPr>
          <a:xfrm>
            <a:off x="1913731" y="3665285"/>
            <a:ext cx="2175669" cy="1562423"/>
          </a:xfrm>
          <a:prstGeom prst="straightConnector1">
            <a:avLst/>
          </a:prstGeom>
          <a:ln w="1905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 rot="2117661">
            <a:off x="2819400" y="406400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350 m</a:t>
            </a:r>
            <a:endParaRPr lang="es-E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3489727" y="5897686"/>
            <a:ext cx="7406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centres educatius situats a uns 300m del mar: camins escolars al mar</a:t>
            </a:r>
          </a:p>
          <a:p>
            <a:r>
              <a:rPr lang="ca-ES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Programa “Esport Blau Escolar”, del qual participa el centre Tomàs Viñas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629" y="945581"/>
            <a:ext cx="2705799" cy="3677111"/>
          </a:xfrm>
          <a:prstGeom prst="rect">
            <a:avLst/>
          </a:prstGeom>
        </p:spPr>
      </p:pic>
      <p:sp>
        <p:nvSpPr>
          <p:cNvPr id="10" name="CuadroTexto 3"/>
          <p:cNvSpPr txBox="1">
            <a:spLocks noChangeArrowheads="1"/>
          </p:cNvSpPr>
          <p:nvPr/>
        </p:nvSpPr>
        <p:spPr bwMode="auto">
          <a:xfrm>
            <a:off x="0" y="-14506"/>
            <a:ext cx="121920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latin typeface="Open Sans"/>
                <a:ea typeface="Open Sans"/>
                <a:cs typeface="Open Sans"/>
              </a:rPr>
              <a:t>ESCENARI-ESTRATÈGIA: PROMOCIÓ DE LA CULTURA MARÍTIMA (educació ambiental i cohesió social)</a:t>
            </a:r>
            <a:endParaRPr lang="ca-ES" b="1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8264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3"/>
          <p:cNvSpPr txBox="1">
            <a:spLocks noChangeArrowheads="1"/>
          </p:cNvSpPr>
          <p:nvPr/>
        </p:nvSpPr>
        <p:spPr bwMode="auto">
          <a:xfrm>
            <a:off x="173533" y="405593"/>
            <a:ext cx="11495087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Vincular l’educació al mar: ensenyament per projectes? </a:t>
            </a:r>
          </a:p>
        </p:txBody>
      </p:sp>
      <p:pic>
        <p:nvPicPr>
          <p:cNvPr id="2052" name="Picture 4" descr="Resultat d'imatges de alguer mata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75"/>
            <a:ext cx="862965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eball per projectes 15 avantatg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7" b="6954"/>
          <a:stretch/>
        </p:blipFill>
        <p:spPr bwMode="auto">
          <a:xfrm>
            <a:off x="9344967" y="405593"/>
            <a:ext cx="2847033" cy="645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578" y="5523751"/>
            <a:ext cx="1899139" cy="1334249"/>
          </a:xfrm>
          <a:prstGeom prst="rect">
            <a:avLst/>
          </a:prstGeom>
        </p:spPr>
      </p:pic>
      <p:sp>
        <p:nvSpPr>
          <p:cNvPr id="6" name="CuadroTexto 3"/>
          <p:cNvSpPr txBox="1">
            <a:spLocks noChangeArrowheads="1"/>
          </p:cNvSpPr>
          <p:nvPr/>
        </p:nvSpPr>
        <p:spPr bwMode="auto">
          <a:xfrm>
            <a:off x="0" y="-20999"/>
            <a:ext cx="121920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latin typeface="Open Sans"/>
                <a:ea typeface="Open Sans"/>
                <a:cs typeface="Open Sans"/>
              </a:rPr>
              <a:t>ESCENARI-ESTRATÈGIA: PROMOCIÓ DE LA CULTURA MARÍTIMA (educació ambiental i cohesió social)</a:t>
            </a:r>
            <a:endParaRPr lang="ca-ES" b="1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0209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contenido 2"/>
          <p:cNvSpPr>
            <a:spLocks noGrp="1"/>
          </p:cNvSpPr>
          <p:nvPr>
            <p:ph idx="1"/>
          </p:nvPr>
        </p:nvSpPr>
        <p:spPr>
          <a:xfrm>
            <a:off x="329574" y="942781"/>
            <a:ext cx="11939410" cy="570566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800"/>
              </a:spcAft>
              <a:buNone/>
            </a:pPr>
            <a:r>
              <a:rPr lang="ca-ES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 entrevistes amb actors locals</a:t>
            </a:r>
            <a:endParaRPr lang="ca-ES" sz="11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spcBef>
                <a:spcPts val="600"/>
              </a:spcBef>
              <a:spcAft>
                <a:spcPts val="800"/>
              </a:spcAft>
              <a:buNone/>
            </a:pPr>
            <a:r>
              <a:rPr lang="ca-ES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Miquel </a:t>
            </a:r>
            <a:r>
              <a:rPr lang="ca-ES" sz="11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Rey</a:t>
            </a:r>
            <a:r>
              <a:rPr lang="ca-ES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a-ES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 </a:t>
            </a:r>
            <a:r>
              <a:rPr lang="ca-ES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Eurecat</a:t>
            </a:r>
            <a:r>
              <a:rPr lang="ca-ES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57200" lvl="1" indent="0">
              <a:spcBef>
                <a:spcPts val="600"/>
              </a:spcBef>
              <a:spcAft>
                <a:spcPts val="800"/>
              </a:spcAft>
              <a:buNone/>
            </a:pPr>
            <a:r>
              <a:rPr lang="ca-ES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Montse Vilalta, Jesús Martínez </a:t>
            </a:r>
            <a:r>
              <a:rPr lang="ca-E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  ESCSE-</a:t>
            </a:r>
            <a:r>
              <a:rPr lang="ca-E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Tecnocampus</a:t>
            </a:r>
            <a:r>
              <a:rPr lang="ca-E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(UPF)</a:t>
            </a:r>
          </a:p>
          <a:p>
            <a:pPr marL="457200" lvl="1" indent="0">
              <a:spcBef>
                <a:spcPts val="600"/>
              </a:spcBef>
              <a:spcAft>
                <a:spcPts val="800"/>
              </a:spcAft>
              <a:buNone/>
            </a:pPr>
            <a:r>
              <a:rPr lang="ca-ES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Emma </a:t>
            </a:r>
            <a:r>
              <a:rPr lang="ca-ES" sz="11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Feriche</a:t>
            </a:r>
            <a:r>
              <a:rPr lang="ca-E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ca-ES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Carles </a:t>
            </a:r>
            <a:r>
              <a:rPr lang="ca-ES" sz="11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Fillat</a:t>
            </a:r>
            <a:r>
              <a:rPr lang="ca-ES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a-E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Parc</a:t>
            </a:r>
            <a:r>
              <a:rPr lang="ca-ES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a-ES" sz="1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Tecnocampus</a:t>
            </a:r>
            <a:endParaRPr lang="ca-ES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spcBef>
                <a:spcPts val="600"/>
              </a:spcBef>
              <a:spcAft>
                <a:spcPts val="800"/>
              </a:spcAft>
              <a:buNone/>
            </a:pPr>
            <a:r>
              <a:rPr lang="es-ES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Marta Ruiz, </a:t>
            </a:r>
            <a:r>
              <a:rPr lang="es-ES" sz="11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Lala</a:t>
            </a:r>
            <a:r>
              <a:rPr lang="es-ES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Méndez </a:t>
            </a:r>
            <a:r>
              <a:rPr lang="es-ES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 </a:t>
            </a:r>
            <a:r>
              <a:rPr lang="es-ES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Servei</a:t>
            </a:r>
            <a:r>
              <a:rPr lang="es-ES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Promoció</a:t>
            </a:r>
            <a:r>
              <a:rPr lang="es-ES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Econòmica</a:t>
            </a:r>
            <a:r>
              <a:rPr lang="es-ES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l’Ajuntament</a:t>
            </a:r>
            <a:r>
              <a:rPr lang="es-ES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Mataró</a:t>
            </a:r>
          </a:p>
          <a:p>
            <a:pPr marL="457200" lvl="1" indent="0">
              <a:spcBef>
                <a:spcPts val="600"/>
              </a:spcBef>
              <a:spcAft>
                <a:spcPts val="800"/>
              </a:spcAft>
              <a:buNone/>
            </a:pPr>
            <a:r>
              <a:rPr lang="ca-ES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Fernando Calderón i </a:t>
            </a:r>
            <a:r>
              <a:rPr lang="ca-ES" sz="11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Magda</a:t>
            </a:r>
            <a:r>
              <a:rPr lang="ca-ES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a-ES" sz="11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Planezuela</a:t>
            </a:r>
            <a:r>
              <a:rPr lang="ca-ES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a-ES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Servei d’Ocupació de l’Ajuntament de Mataró</a:t>
            </a:r>
            <a:r>
              <a:rPr lang="ca-ES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57200" lvl="1" indent="0">
              <a:spcBef>
                <a:spcPts val="600"/>
              </a:spcBef>
              <a:spcAft>
                <a:spcPts val="800"/>
              </a:spcAft>
              <a:buNone/>
            </a:pPr>
            <a:r>
              <a:rPr lang="it-IT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Joan Bellavista </a:t>
            </a:r>
            <a:r>
              <a:rPr lang="it-IT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 Consorci del Port de Mataró</a:t>
            </a:r>
          </a:p>
          <a:p>
            <a:pPr marL="457200" lvl="1" indent="0">
              <a:spcBef>
                <a:spcPts val="600"/>
              </a:spcBef>
              <a:spcAft>
                <a:spcPts val="800"/>
              </a:spcAft>
              <a:buNone/>
            </a:pPr>
            <a:r>
              <a:rPr lang="ca-ES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Silvia </a:t>
            </a:r>
            <a:r>
              <a:rPr lang="ca-ES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Gasca, Maria Ramos </a:t>
            </a:r>
            <a:r>
              <a:rPr lang="ca-E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 Economia Social i Solidària</a:t>
            </a:r>
          </a:p>
          <a:p>
            <a:pPr marL="457200" lvl="1" indent="0">
              <a:spcBef>
                <a:spcPts val="600"/>
              </a:spcBef>
              <a:spcAft>
                <a:spcPts val="800"/>
              </a:spcAft>
              <a:buNone/>
            </a:pPr>
            <a:r>
              <a:rPr lang="ca-ES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Pepa Llobet </a:t>
            </a:r>
            <a:r>
              <a:rPr lang="ca-ES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 </a:t>
            </a:r>
            <a:r>
              <a:rPr lang="ca-ES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Secció de Programes Educatius</a:t>
            </a:r>
            <a:endParaRPr lang="ca-ES" sz="11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spcBef>
                <a:spcPts val="600"/>
              </a:spcBef>
              <a:spcAft>
                <a:spcPts val="800"/>
              </a:spcAft>
              <a:buNone/>
            </a:pPr>
            <a:r>
              <a:rPr lang="ca-ES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Carles </a:t>
            </a:r>
            <a:r>
              <a:rPr lang="ca-ES" sz="11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Pelegay</a:t>
            </a:r>
            <a:r>
              <a:rPr lang="ca-ES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 Formador cursos de manteniment i reparació d’embarcacions del Servei d’Ocupació de l’Ajuntament</a:t>
            </a:r>
          </a:p>
          <a:p>
            <a:pPr marL="457200" lvl="1" indent="0">
              <a:spcBef>
                <a:spcPts val="600"/>
              </a:spcBef>
              <a:spcAft>
                <a:spcPts val="800"/>
              </a:spcAft>
              <a:buNone/>
            </a:pPr>
            <a:r>
              <a:rPr lang="ca-ES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Rosa </a:t>
            </a:r>
            <a:r>
              <a:rPr lang="ca-ES" sz="11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Busqué</a:t>
            </a:r>
            <a:r>
              <a:rPr lang="ca-ES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Margarita </a:t>
            </a:r>
            <a:r>
              <a:rPr lang="ca-ES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Bertran, Arnau Andrés  </a:t>
            </a:r>
            <a:r>
              <a:rPr lang="ca-ES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 Serveis Territorials i Urbanisme de l’Ajuntament de Mataró</a:t>
            </a:r>
            <a:endParaRPr lang="ca-ES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ca-ES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Aurora Vera, Marta Casas </a:t>
            </a:r>
            <a:r>
              <a:rPr lang="ca-ES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ca-E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ca-ES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Escola Tomàs Viñas. Experiència pilot “Esport Blau Escolar”</a:t>
            </a:r>
            <a:endParaRPr lang="ca-ES" sz="1100" b="1" dirty="0" smtClean="0">
              <a:latin typeface="Open Sans"/>
              <a:ea typeface="Open Sans"/>
              <a:cs typeface="Open Sans"/>
            </a:endParaRPr>
          </a:p>
          <a:p>
            <a:pPr marL="0" indent="0">
              <a:spcBef>
                <a:spcPts val="600"/>
              </a:spcBef>
              <a:buNone/>
            </a:pPr>
            <a:endParaRPr lang="ca-ES" sz="1300" dirty="0" smtClean="0">
              <a:latin typeface="Open Sans"/>
              <a:ea typeface="Open Sans"/>
              <a:cs typeface="Open Sans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a-ES" sz="1300" dirty="0" smtClean="0">
                <a:latin typeface="Open Sans"/>
                <a:ea typeface="Open Sans"/>
                <a:cs typeface="Open Sans"/>
              </a:rPr>
              <a:t>Participació </a:t>
            </a:r>
            <a:r>
              <a:rPr lang="ca-ES" sz="1300" dirty="0">
                <a:latin typeface="Open Sans"/>
                <a:ea typeface="Open Sans"/>
                <a:cs typeface="Open Sans"/>
              </a:rPr>
              <a:t>al </a:t>
            </a:r>
            <a:r>
              <a:rPr lang="ca-ES" sz="1300" b="1" dirty="0" err="1">
                <a:latin typeface="Open Sans"/>
                <a:ea typeface="Open Sans"/>
                <a:cs typeface="Open Sans"/>
              </a:rPr>
              <a:t>Workshop</a:t>
            </a:r>
            <a:r>
              <a:rPr lang="ca-ES" sz="1300" b="1" dirty="0">
                <a:latin typeface="Open Sans"/>
                <a:ea typeface="Open Sans"/>
                <a:cs typeface="Open Sans"/>
              </a:rPr>
              <a:t> “City </a:t>
            </a:r>
            <a:r>
              <a:rPr lang="ca-ES" sz="1300" b="1" dirty="0" err="1">
                <a:latin typeface="Open Sans"/>
                <a:ea typeface="Open Sans"/>
                <a:cs typeface="Open Sans"/>
              </a:rPr>
              <a:t>Branding</a:t>
            </a:r>
            <a:r>
              <a:rPr lang="ca-ES" sz="1300" b="1" dirty="0">
                <a:latin typeface="Open Sans"/>
                <a:ea typeface="Open Sans"/>
                <a:cs typeface="Open Sans"/>
              </a:rPr>
              <a:t>”</a:t>
            </a:r>
            <a:r>
              <a:rPr lang="ca-ES" sz="1300" dirty="0">
                <a:latin typeface="Open Sans"/>
                <a:ea typeface="Open Sans"/>
                <a:cs typeface="Open Sans"/>
              </a:rPr>
              <a:t> sobre la promoció turística de la ciutat de Mataró a càrrec de </a:t>
            </a:r>
            <a:r>
              <a:rPr lang="ca-ES" sz="1300" dirty="0" err="1">
                <a:latin typeface="Open Sans"/>
                <a:ea typeface="Open Sans"/>
                <a:cs typeface="Open Sans"/>
              </a:rPr>
              <a:t>Mihalis</a:t>
            </a:r>
            <a:r>
              <a:rPr lang="ca-ES" sz="1300" dirty="0">
                <a:latin typeface="Open Sans"/>
                <a:ea typeface="Open Sans"/>
                <a:cs typeface="Open Sans"/>
              </a:rPr>
              <a:t> </a:t>
            </a:r>
            <a:r>
              <a:rPr lang="ca-ES" sz="1300" dirty="0" err="1">
                <a:latin typeface="Open Sans"/>
                <a:ea typeface="Open Sans"/>
                <a:cs typeface="Open Sans"/>
              </a:rPr>
              <a:t>Kavaratzis</a:t>
            </a:r>
            <a:r>
              <a:rPr lang="ca-ES" sz="1300" dirty="0">
                <a:latin typeface="Open Sans"/>
                <a:ea typeface="Open Sans"/>
                <a:cs typeface="Open Sans"/>
              </a:rPr>
              <a:t> (10 de maig 2018)</a:t>
            </a:r>
          </a:p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endParaRPr lang="ca-ES" sz="1300" dirty="0" smtClean="0">
              <a:latin typeface="Open Sans"/>
              <a:ea typeface="Open Sans"/>
              <a:cs typeface="Open Sans"/>
            </a:endParaRPr>
          </a:p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ca-ES" sz="1300" dirty="0" smtClean="0">
                <a:latin typeface="Open Sans"/>
                <a:ea typeface="Open Sans"/>
                <a:cs typeface="Open Sans"/>
              </a:rPr>
              <a:t>Participació </a:t>
            </a:r>
            <a:r>
              <a:rPr lang="ca-ES" sz="1300" dirty="0">
                <a:latin typeface="Open Sans"/>
                <a:ea typeface="Open Sans"/>
                <a:cs typeface="Open Sans"/>
              </a:rPr>
              <a:t>al </a:t>
            </a:r>
            <a:r>
              <a:rPr lang="ca-ES" sz="1300" b="1" dirty="0" err="1">
                <a:latin typeface="Open Sans"/>
                <a:ea typeface="Open Sans"/>
                <a:cs typeface="Open Sans"/>
              </a:rPr>
              <a:t>Workshop</a:t>
            </a:r>
            <a:r>
              <a:rPr lang="ca-ES" sz="1300" b="1" dirty="0">
                <a:latin typeface="Open Sans"/>
                <a:ea typeface="Open Sans"/>
                <a:cs typeface="Open Sans"/>
              </a:rPr>
              <a:t> sobre el projecte BLUACT </a:t>
            </a:r>
            <a:r>
              <a:rPr lang="ca-ES" sz="1300" dirty="0">
                <a:latin typeface="Open Sans"/>
                <a:ea typeface="Open Sans"/>
                <a:cs typeface="Open Sans"/>
              </a:rPr>
              <a:t>en el marc del programa europeu URBACT (14 de juny </a:t>
            </a:r>
            <a:r>
              <a:rPr lang="ca-ES" sz="1300" dirty="0" smtClean="0">
                <a:latin typeface="Open Sans"/>
                <a:ea typeface="Open Sans"/>
                <a:cs typeface="Open Sans"/>
              </a:rPr>
              <a:t>2018)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29574" y="258618"/>
            <a:ext cx="3996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Activitats i experts consultats</a:t>
            </a:r>
            <a:endParaRPr lang="ca-E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76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3"/>
          <p:cNvSpPr txBox="1">
            <a:spLocks noChangeArrowheads="1"/>
          </p:cNvSpPr>
          <p:nvPr/>
        </p:nvSpPr>
        <p:spPr bwMode="auto">
          <a:xfrm>
            <a:off x="-1" y="536228"/>
            <a:ext cx="11875325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Consolidar activitats en curs</a:t>
            </a:r>
            <a:endParaRPr lang="ca-E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latin typeface="Open Sans"/>
                <a:ea typeface="Open Sans"/>
                <a:cs typeface="Open Sans"/>
              </a:rPr>
              <a:t>ESCENARI-ESTRATÈGIA: PROMOCIÓ DE LA CULTURA MARÍTIMA (educació ambiental i cohesió social)</a:t>
            </a:r>
            <a:endParaRPr lang="ca-ES" b="1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4" y="1072456"/>
            <a:ext cx="5269387" cy="39091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851" y="1072456"/>
            <a:ext cx="3819048" cy="5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b="1692"/>
          <a:stretch/>
        </p:blipFill>
        <p:spPr>
          <a:xfrm>
            <a:off x="106877" y="905560"/>
            <a:ext cx="9013372" cy="5934627"/>
          </a:xfrm>
          <a:prstGeom prst="rect">
            <a:avLst/>
          </a:prstGeom>
        </p:spPr>
      </p:pic>
      <p:sp>
        <p:nvSpPr>
          <p:cNvPr id="6" name="CuadroTexto 3"/>
          <p:cNvSpPr txBox="1">
            <a:spLocks noChangeArrowheads="1"/>
          </p:cNvSpPr>
          <p:nvPr/>
        </p:nvSpPr>
        <p:spPr bwMode="auto">
          <a:xfrm>
            <a:off x="-1" y="536228"/>
            <a:ext cx="11875325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Implantar més activitats extraordinàries al front marítim urbà i portuari, també a la travessera N-2</a:t>
            </a:r>
            <a:endParaRPr lang="ca-E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latin typeface="Open Sans"/>
                <a:ea typeface="Open Sans"/>
                <a:cs typeface="Open Sans"/>
              </a:rPr>
              <a:t>ESCENARI-ESTRATÈGIA: PROMOCIÓ DE LA CULTURA MARÍTIMA (educació ambiental i cohesió social)</a:t>
            </a:r>
            <a:endParaRPr lang="ca-ES" b="1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0628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3"/>
          <p:cNvSpPr txBox="1">
            <a:spLocks noChangeArrowheads="1"/>
          </p:cNvSpPr>
          <p:nvPr/>
        </p:nvSpPr>
        <p:spPr bwMode="auto">
          <a:xfrm>
            <a:off x="0" y="-2279"/>
            <a:ext cx="12191999" cy="369332"/>
          </a:xfrm>
          <a:prstGeom prst="rect">
            <a:avLst/>
          </a:prstGeom>
          <a:solidFill>
            <a:srgbClr val="00B0F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FOMENT DE LES INDÚSTRIES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BLAVES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33" y="542924"/>
            <a:ext cx="4304941" cy="607840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524374" y="542924"/>
            <a:ext cx="329545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u="sng" dirty="0" smtClean="0"/>
              <a:t>6 Pilars de l’Economia Blava (EU)</a:t>
            </a:r>
          </a:p>
          <a:p>
            <a:r>
              <a:rPr lang="ca-ES" dirty="0" smtClean="0"/>
              <a:t>Pesca i </a:t>
            </a:r>
            <a:r>
              <a:rPr lang="ca-ES" dirty="0" err="1" smtClean="0"/>
              <a:t>aquacultura</a:t>
            </a:r>
            <a:endParaRPr lang="ca-ES" dirty="0"/>
          </a:p>
          <a:p>
            <a:r>
              <a:rPr lang="ca-ES" dirty="0" smtClean="0"/>
              <a:t>Energia (vent, gas, petroli)</a:t>
            </a:r>
          </a:p>
          <a:p>
            <a:r>
              <a:rPr lang="ca-ES" dirty="0"/>
              <a:t>Ports </a:t>
            </a:r>
            <a:endParaRPr lang="ca-ES" dirty="0" smtClean="0"/>
          </a:p>
          <a:p>
            <a:r>
              <a:rPr lang="ca-ES" dirty="0" smtClean="0"/>
              <a:t>Nàutica i indústries navals</a:t>
            </a:r>
          </a:p>
          <a:p>
            <a:r>
              <a:rPr lang="ca-ES" dirty="0" smtClean="0"/>
              <a:t>Transport marítim</a:t>
            </a:r>
            <a:endParaRPr lang="es-ES" dirty="0"/>
          </a:p>
          <a:p>
            <a:r>
              <a:rPr lang="ca-ES" dirty="0" smtClean="0"/>
              <a:t>Turisme costaner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866" y="1935029"/>
            <a:ext cx="454801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4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3"/>
          <p:cNvSpPr txBox="1">
            <a:spLocks noChangeArrowheads="1"/>
          </p:cNvSpPr>
          <p:nvPr/>
        </p:nvSpPr>
        <p:spPr bwMode="auto">
          <a:xfrm>
            <a:off x="0" y="-2279"/>
            <a:ext cx="12191999" cy="369332"/>
          </a:xfrm>
          <a:prstGeom prst="rect">
            <a:avLst/>
          </a:prstGeom>
          <a:solidFill>
            <a:srgbClr val="00B0F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FOMENT DE LES INDÚSTRIES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BLAVES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31"/>
          <a:stretch/>
        </p:blipFill>
        <p:spPr>
          <a:xfrm>
            <a:off x="0" y="558139"/>
            <a:ext cx="9472317" cy="604454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 rot="3119981">
            <a:off x="290482" y="3709417"/>
            <a:ext cx="2075953" cy="1950473"/>
          </a:xfrm>
          <a:custGeom>
            <a:avLst/>
            <a:gdLst>
              <a:gd name="connsiteX0" fmla="*/ 0 w 1407216"/>
              <a:gd name="connsiteY0" fmla="*/ 0 h 991365"/>
              <a:gd name="connsiteX1" fmla="*/ 1407216 w 1407216"/>
              <a:gd name="connsiteY1" fmla="*/ 0 h 991365"/>
              <a:gd name="connsiteX2" fmla="*/ 1407216 w 1407216"/>
              <a:gd name="connsiteY2" fmla="*/ 991365 h 991365"/>
              <a:gd name="connsiteX3" fmla="*/ 0 w 1407216"/>
              <a:gd name="connsiteY3" fmla="*/ 991365 h 991365"/>
              <a:gd name="connsiteX4" fmla="*/ 0 w 1407216"/>
              <a:gd name="connsiteY4" fmla="*/ 0 h 991365"/>
              <a:gd name="connsiteX0" fmla="*/ 0 w 1438179"/>
              <a:gd name="connsiteY0" fmla="*/ 24159 h 991365"/>
              <a:gd name="connsiteX1" fmla="*/ 1438179 w 1438179"/>
              <a:gd name="connsiteY1" fmla="*/ 0 h 991365"/>
              <a:gd name="connsiteX2" fmla="*/ 1438179 w 1438179"/>
              <a:gd name="connsiteY2" fmla="*/ 991365 h 991365"/>
              <a:gd name="connsiteX3" fmla="*/ 30963 w 1438179"/>
              <a:gd name="connsiteY3" fmla="*/ 991365 h 991365"/>
              <a:gd name="connsiteX4" fmla="*/ 0 w 1438179"/>
              <a:gd name="connsiteY4" fmla="*/ 24159 h 991365"/>
              <a:gd name="connsiteX0" fmla="*/ 0 w 1438179"/>
              <a:gd name="connsiteY0" fmla="*/ 892014 h 1859220"/>
              <a:gd name="connsiteX1" fmla="*/ 288053 w 1438179"/>
              <a:gd name="connsiteY1" fmla="*/ 0 h 1859220"/>
              <a:gd name="connsiteX2" fmla="*/ 1438179 w 1438179"/>
              <a:gd name="connsiteY2" fmla="*/ 867855 h 1859220"/>
              <a:gd name="connsiteX3" fmla="*/ 1438179 w 1438179"/>
              <a:gd name="connsiteY3" fmla="*/ 1859220 h 1859220"/>
              <a:gd name="connsiteX4" fmla="*/ 30963 w 1438179"/>
              <a:gd name="connsiteY4" fmla="*/ 1859220 h 1859220"/>
              <a:gd name="connsiteX5" fmla="*/ 0 w 1438179"/>
              <a:gd name="connsiteY5" fmla="*/ 892014 h 1859220"/>
              <a:gd name="connsiteX0" fmla="*/ 0 w 1790983"/>
              <a:gd name="connsiteY0" fmla="*/ 908911 h 1876117"/>
              <a:gd name="connsiteX1" fmla="*/ 288053 w 1790983"/>
              <a:gd name="connsiteY1" fmla="*/ 16897 h 1876117"/>
              <a:gd name="connsiteX2" fmla="*/ 1790983 w 1790983"/>
              <a:gd name="connsiteY2" fmla="*/ 0 h 1876117"/>
              <a:gd name="connsiteX3" fmla="*/ 1438179 w 1790983"/>
              <a:gd name="connsiteY3" fmla="*/ 1876117 h 1876117"/>
              <a:gd name="connsiteX4" fmla="*/ 30963 w 1790983"/>
              <a:gd name="connsiteY4" fmla="*/ 1876117 h 1876117"/>
              <a:gd name="connsiteX5" fmla="*/ 0 w 1790983"/>
              <a:gd name="connsiteY5" fmla="*/ 908911 h 1876117"/>
              <a:gd name="connsiteX0" fmla="*/ 0 w 1941076"/>
              <a:gd name="connsiteY0" fmla="*/ 908911 h 1882230"/>
              <a:gd name="connsiteX1" fmla="*/ 288053 w 1941076"/>
              <a:gd name="connsiteY1" fmla="*/ 16897 h 1882230"/>
              <a:gd name="connsiteX2" fmla="*/ 1790983 w 1941076"/>
              <a:gd name="connsiteY2" fmla="*/ 0 h 1882230"/>
              <a:gd name="connsiteX3" fmla="*/ 1941076 w 1941076"/>
              <a:gd name="connsiteY3" fmla="*/ 1882230 h 1882230"/>
              <a:gd name="connsiteX4" fmla="*/ 30963 w 1941076"/>
              <a:gd name="connsiteY4" fmla="*/ 1876117 h 1882230"/>
              <a:gd name="connsiteX5" fmla="*/ 0 w 1941076"/>
              <a:gd name="connsiteY5" fmla="*/ 908911 h 1882230"/>
              <a:gd name="connsiteX0" fmla="*/ 0 w 1941076"/>
              <a:gd name="connsiteY0" fmla="*/ 908911 h 1950473"/>
              <a:gd name="connsiteX1" fmla="*/ 288053 w 1941076"/>
              <a:gd name="connsiteY1" fmla="*/ 16897 h 1950473"/>
              <a:gd name="connsiteX2" fmla="*/ 1790983 w 1941076"/>
              <a:gd name="connsiteY2" fmla="*/ 0 h 1950473"/>
              <a:gd name="connsiteX3" fmla="*/ 1941076 w 1941076"/>
              <a:gd name="connsiteY3" fmla="*/ 1882230 h 1950473"/>
              <a:gd name="connsiteX4" fmla="*/ 33307 w 1941076"/>
              <a:gd name="connsiteY4" fmla="*/ 1950473 h 1950473"/>
              <a:gd name="connsiteX5" fmla="*/ 0 w 1941076"/>
              <a:gd name="connsiteY5" fmla="*/ 908911 h 1950473"/>
              <a:gd name="connsiteX0" fmla="*/ 0 w 2075953"/>
              <a:gd name="connsiteY0" fmla="*/ 1081544 h 1950473"/>
              <a:gd name="connsiteX1" fmla="*/ 422930 w 2075953"/>
              <a:gd name="connsiteY1" fmla="*/ 16897 h 1950473"/>
              <a:gd name="connsiteX2" fmla="*/ 1925860 w 2075953"/>
              <a:gd name="connsiteY2" fmla="*/ 0 h 1950473"/>
              <a:gd name="connsiteX3" fmla="*/ 2075953 w 2075953"/>
              <a:gd name="connsiteY3" fmla="*/ 1882230 h 1950473"/>
              <a:gd name="connsiteX4" fmla="*/ 168184 w 2075953"/>
              <a:gd name="connsiteY4" fmla="*/ 1950473 h 1950473"/>
              <a:gd name="connsiteX5" fmla="*/ 0 w 2075953"/>
              <a:gd name="connsiteY5" fmla="*/ 1081544 h 1950473"/>
              <a:gd name="connsiteX0" fmla="*/ 0 w 2075953"/>
              <a:gd name="connsiteY0" fmla="*/ 1081544 h 1950473"/>
              <a:gd name="connsiteX1" fmla="*/ 422930 w 2075953"/>
              <a:gd name="connsiteY1" fmla="*/ 16897 h 1950473"/>
              <a:gd name="connsiteX2" fmla="*/ 1925860 w 2075953"/>
              <a:gd name="connsiteY2" fmla="*/ 0 h 1950473"/>
              <a:gd name="connsiteX3" fmla="*/ 2075953 w 2075953"/>
              <a:gd name="connsiteY3" fmla="*/ 1882230 h 1950473"/>
              <a:gd name="connsiteX4" fmla="*/ 168184 w 2075953"/>
              <a:gd name="connsiteY4" fmla="*/ 1950473 h 1950473"/>
              <a:gd name="connsiteX5" fmla="*/ 0 w 2075953"/>
              <a:gd name="connsiteY5" fmla="*/ 1081544 h 195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5953" h="1950473">
                <a:moveTo>
                  <a:pt x="0" y="1081544"/>
                </a:moveTo>
                <a:cubicBezTo>
                  <a:pt x="280321" y="166692"/>
                  <a:pt x="240680" y="17201"/>
                  <a:pt x="422930" y="16897"/>
                </a:cubicBezTo>
                <a:lnTo>
                  <a:pt x="1925860" y="0"/>
                </a:lnTo>
                <a:lnTo>
                  <a:pt x="2075953" y="1882230"/>
                </a:lnTo>
                <a:lnTo>
                  <a:pt x="168184" y="1950473"/>
                </a:lnTo>
                <a:lnTo>
                  <a:pt x="0" y="1081544"/>
                </a:lnTo>
                <a:close/>
              </a:path>
            </a:pathLst>
          </a:custGeom>
          <a:solidFill>
            <a:srgbClr val="00B0F0">
              <a:alpha val="20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Rectángulo 13"/>
          <p:cNvSpPr/>
          <p:nvPr/>
        </p:nvSpPr>
        <p:spPr>
          <a:xfrm rot="2706548">
            <a:off x="5219307" y="2489269"/>
            <a:ext cx="1746021" cy="2471056"/>
          </a:xfrm>
          <a:prstGeom prst="rect">
            <a:avLst/>
          </a:prstGeom>
          <a:solidFill>
            <a:srgbClr val="00B0F0">
              <a:alpha val="20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CuadroTexto 14"/>
          <p:cNvSpPr txBox="1"/>
          <p:nvPr/>
        </p:nvSpPr>
        <p:spPr>
          <a:xfrm>
            <a:off x="0" y="5852028"/>
            <a:ext cx="12089081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Suport institucional a col·laboracions entre el </a:t>
            </a:r>
            <a:r>
              <a:rPr lang="ca-ES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TecnoCampus</a:t>
            </a:r>
            <a:r>
              <a:rPr lang="ca-E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ca-ES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Eurecat</a:t>
            </a:r>
            <a:r>
              <a:rPr lang="ca-E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-Varadors. </a:t>
            </a:r>
            <a:r>
              <a:rPr lang="ca-E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port com un “test-</a:t>
            </a:r>
            <a:r>
              <a:rPr lang="ca-ES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bed</a:t>
            </a:r>
            <a:r>
              <a:rPr lang="ca-E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per provar nous avanços tecnològics associats a la nàutica. </a:t>
            </a:r>
            <a:endParaRPr lang="ca-E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Conector recto de flecha 2"/>
          <p:cNvCxnSpPr/>
          <p:nvPr/>
        </p:nvCxnSpPr>
        <p:spPr>
          <a:xfrm flipV="1">
            <a:off x="1484417" y="3941695"/>
            <a:ext cx="3792433" cy="713433"/>
          </a:xfrm>
          <a:prstGeom prst="straightConnector1">
            <a:avLst/>
          </a:prstGeom>
          <a:ln w="793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31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17"/>
          <p:cNvSpPr txBox="1"/>
          <p:nvPr/>
        </p:nvSpPr>
        <p:spPr>
          <a:xfrm>
            <a:off x="374967" y="485703"/>
            <a:ext cx="11811000" cy="43088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ca-ES" sz="2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Projectes del Pla Estratègic del Port: nova àrea tècnica i nova estació nàutica</a:t>
            </a:r>
            <a:endParaRPr lang="ca-ES" sz="2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CuadroTexto 3"/>
          <p:cNvSpPr txBox="1">
            <a:spLocks noChangeArrowheads="1"/>
          </p:cNvSpPr>
          <p:nvPr/>
        </p:nvSpPr>
        <p:spPr bwMode="auto">
          <a:xfrm>
            <a:off x="0" y="-2279"/>
            <a:ext cx="12191999" cy="369332"/>
          </a:xfrm>
          <a:prstGeom prst="rect">
            <a:avLst/>
          </a:prstGeom>
          <a:solidFill>
            <a:srgbClr val="00B0F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FOMENT DE LES INDÚSTRIES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BLAVES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6" y="1460500"/>
            <a:ext cx="6089873" cy="41783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4" y="1460500"/>
            <a:ext cx="6077053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6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 rot="19461202">
            <a:off x="2492377" y="2697762"/>
            <a:ext cx="6802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600" dirty="0" smtClean="0">
                <a:solidFill>
                  <a:schemeClr val="bg2">
                    <a:lumMod val="90000"/>
                  </a:schemeClr>
                </a:solidFill>
              </a:rPr>
              <a:t>ESBORRANY</a:t>
            </a:r>
            <a:endParaRPr lang="ca-ES" sz="96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CuadroTexto 3"/>
          <p:cNvSpPr txBox="1">
            <a:spLocks noChangeArrowheads="1"/>
          </p:cNvSpPr>
          <p:nvPr/>
        </p:nvSpPr>
        <p:spPr bwMode="auto">
          <a:xfrm>
            <a:off x="263296" y="251451"/>
            <a:ext cx="116953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Avaluació de les </a:t>
            </a:r>
            <a:r>
              <a:rPr lang="ca-E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Estratègies</a:t>
            </a:r>
            <a:endParaRPr lang="ca-E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02418" y="1366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534889"/>
              </p:ext>
            </p:extLst>
          </p:nvPr>
        </p:nvGraphicFramePr>
        <p:xfrm>
          <a:off x="263294" y="757976"/>
          <a:ext cx="11027005" cy="5896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4206"/>
                <a:gridCol w="2810933"/>
                <a:gridCol w="2810933"/>
                <a:gridCol w="2810933"/>
              </a:tblGrid>
              <a:tr h="1123251">
                <a:tc>
                  <a:txBody>
                    <a:bodyPr/>
                    <a:lstStyle/>
                    <a:p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Millores Urbanístiques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Creixement de les activitats nàutiques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Indústries Blaves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715">
                <a:tc>
                  <a:txBody>
                    <a:bodyPr/>
                    <a:lstStyle/>
                    <a:p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Termini</a:t>
                      </a:r>
                      <a:r>
                        <a:rPr lang="ca-ES" sz="17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consolidació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Mitjà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Curt - Mitjà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Llarg termini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54715">
                <a:tc>
                  <a:txBody>
                    <a:bodyPr/>
                    <a:lstStyle/>
                    <a:p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Costos per l’Ajuntament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Entre 3 i 5 M€ en inversions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0,1</a:t>
                      </a:r>
                      <a:r>
                        <a:rPr lang="ca-ES" sz="17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M€ – 0,2 M€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7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954715">
                <a:tc>
                  <a:txBody>
                    <a:bodyPr/>
                    <a:lstStyle/>
                    <a:p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Impacte econòmic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 M€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0,5M€ / any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</a:t>
                      </a:r>
                      <a:r>
                        <a:rPr lang="ca-ES" sz="17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M€ / any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954715">
                <a:tc>
                  <a:txBody>
                    <a:bodyPr/>
                    <a:lstStyle/>
                    <a:p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Impacte sobre el mercat</a:t>
                      </a:r>
                      <a:r>
                        <a:rPr lang="ca-ES" sz="17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de treball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Molt Alt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Baix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Mitjà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954715">
                <a:tc>
                  <a:txBody>
                    <a:bodyPr/>
                    <a:lstStyle/>
                    <a:p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Impacte</a:t>
                      </a:r>
                      <a:r>
                        <a:rPr lang="ca-ES" sz="17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sobre la cultura marítima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Molt</a:t>
                      </a:r>
                      <a:r>
                        <a:rPr lang="ca-ES" sz="17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Alt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Alt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7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Molt Alt</a:t>
                      </a:r>
                      <a:endParaRPr lang="ca-ES" sz="17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40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/>
          <p:cNvSpPr txBox="1"/>
          <p:nvPr/>
        </p:nvSpPr>
        <p:spPr>
          <a:xfrm>
            <a:off x="329574" y="1021064"/>
            <a:ext cx="11671301" cy="532453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a-ES" sz="2000" b="1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Impuls </a:t>
            </a:r>
            <a:r>
              <a:rPr lang="ca-ES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activitats socials i culturals </a:t>
            </a:r>
            <a:r>
              <a:rPr lang="ca-E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ca-ES" sz="2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p.e</a:t>
            </a:r>
            <a:r>
              <a:rPr lang="ca-E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Educació ambiental, esport...) amb les associacions ciutadanes, en el marc del Pla Estratègic del Port.  Una persona a ple temps</a:t>
            </a:r>
            <a:endParaRPr lang="ca-E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ca-ES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ca-ES" sz="2000" b="1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Gestió municipal de les activitats comercials del port </a:t>
            </a:r>
            <a:r>
              <a:rPr lang="ca-E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el marc del Pla comercial (restauració, comerç, esport, nàutica...).  Una </a:t>
            </a:r>
            <a:r>
              <a:rPr lang="ca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 a ple </a:t>
            </a:r>
            <a:r>
              <a:rPr lang="ca-E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temps</a:t>
            </a:r>
          </a:p>
          <a:p>
            <a:pPr marL="457200" indent="-457200">
              <a:buFont typeface="+mj-lt"/>
              <a:buAutoNum type="arabicPeriod"/>
            </a:pPr>
            <a:endParaRPr lang="ca-ES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ca-ES" sz="2000" b="1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Programa d’inversions de millora urbana i accessibilitat al </a:t>
            </a:r>
            <a:r>
              <a:rPr lang="ca-ES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 </a:t>
            </a:r>
            <a:r>
              <a:rPr lang="ca-ES" sz="2000" b="1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</a:t>
            </a:r>
            <a:r>
              <a:rPr lang="ca-ES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relació Pla de Mobilitat, Anella Verda, i el passeig marítim del Maresme en relació ADIF</a:t>
            </a:r>
          </a:p>
          <a:p>
            <a:pPr lvl="1"/>
            <a:r>
              <a:rPr lang="ca-ES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ca-E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Estudi de mobilitat generada per activitats al mar/aparcament, </a:t>
            </a:r>
          </a:p>
          <a:p>
            <a:pPr lvl="1"/>
            <a:r>
              <a:rPr lang="ca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ca-E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Estudi de l’estacionament</a:t>
            </a:r>
          </a:p>
          <a:p>
            <a:pPr lvl="1"/>
            <a:r>
              <a:rPr lang="ca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ca-E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Itineraris de vianants, serveis de transport, millora del paisatge urbà</a:t>
            </a:r>
          </a:p>
          <a:p>
            <a:pPr marL="457200" indent="-457200">
              <a:buFont typeface="+mj-lt"/>
              <a:buAutoNum type="arabicPeriod"/>
            </a:pPr>
            <a:endParaRPr lang="ca-ES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ca-ES" sz="2000" b="1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Grup de treball de suport/coordinació Port, </a:t>
            </a:r>
            <a:r>
              <a:rPr lang="ca-ES" sz="2000" b="1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Eurecat</a:t>
            </a:r>
            <a:r>
              <a:rPr lang="ca-ES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ca-ES" sz="2000" b="1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a-ES" sz="2000" b="1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Tecnocampus</a:t>
            </a:r>
            <a:r>
              <a:rPr lang="ca-ES" sz="2000" b="1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Parc </a:t>
            </a:r>
            <a:r>
              <a:rPr lang="ca-ES" sz="2000" b="1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Tecnocampus</a:t>
            </a:r>
            <a:r>
              <a:rPr lang="ca-ES" sz="2000" b="1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ca-E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dinamització d’activitats econòmiques dins del pla Mataró 2022</a:t>
            </a:r>
          </a:p>
          <a:p>
            <a:pPr marL="457200" indent="-457200">
              <a:buFont typeface="+mj-lt"/>
              <a:buAutoNum type="arabicPeriod"/>
            </a:pPr>
            <a:endParaRPr lang="ca-ES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ca-ES" sz="2000" b="1" dirty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 de difusió de les oportunitats estratègiques vinculades al caràcter marítim de Mataró </a:t>
            </a:r>
            <a:r>
              <a:rPr lang="ca-E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les institucions/associacions ciutadanes i departaments de l’Ajuntament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29574" y="289048"/>
            <a:ext cx="6585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Accions de Ajuntament de Mataró a Curt Termini</a:t>
            </a:r>
            <a:endParaRPr lang="ca-E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54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33814" y="4965695"/>
            <a:ext cx="2119086" cy="907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337" name="Título 1"/>
          <p:cNvSpPr>
            <a:spLocks noGrp="1"/>
          </p:cNvSpPr>
          <p:nvPr>
            <p:ph type="title"/>
          </p:nvPr>
        </p:nvSpPr>
        <p:spPr>
          <a:xfrm>
            <a:off x="1331704" y="-35559"/>
            <a:ext cx="9117280" cy="1019301"/>
          </a:xfrm>
        </p:spPr>
        <p:txBody>
          <a:bodyPr/>
          <a:lstStyle/>
          <a:p>
            <a:r>
              <a:rPr lang="ca-ES" sz="2800" b="1" dirty="0" smtClean="0">
                <a:solidFill>
                  <a:schemeClr val="tx2"/>
                </a:solidFill>
                <a:latin typeface="Open Sans"/>
                <a:ea typeface="Open Sans"/>
                <a:cs typeface="Open Sans"/>
              </a:rPr>
              <a:t>Pla d’Acció: “Mar en Valor” vinculat a Mataró 2022</a:t>
            </a:r>
          </a:p>
        </p:txBody>
      </p:sp>
      <p:sp>
        <p:nvSpPr>
          <p:cNvPr id="14339" name="CuadroTexto 2"/>
          <p:cNvSpPr txBox="1">
            <a:spLocks noChangeArrowheads="1"/>
          </p:cNvSpPr>
          <p:nvPr/>
        </p:nvSpPr>
        <p:spPr bwMode="auto">
          <a:xfrm>
            <a:off x="766679" y="5155371"/>
            <a:ext cx="10375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Oriol Biosca </a:t>
            </a:r>
            <a:r>
              <a:rPr lang="ca-E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obiosca@mcrit.com</a:t>
            </a:r>
            <a:r>
              <a:rPr lang="ca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-  Laura Noguera </a:t>
            </a:r>
            <a:r>
              <a:rPr lang="ca-E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lnoguera@mcrit.com</a:t>
            </a:r>
            <a:r>
              <a:rPr lang="ca-E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s-E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18" y="1"/>
            <a:ext cx="1570182" cy="44334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031382" y="4584098"/>
            <a:ext cx="3717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500" b="1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Ajuntament de Mataró – 9 juliol 2018</a:t>
            </a:r>
            <a:endParaRPr lang="ca-ES" sz="15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t="13964" r="758"/>
          <a:stretch/>
        </p:blipFill>
        <p:spPr>
          <a:xfrm>
            <a:off x="1235216" y="808881"/>
            <a:ext cx="9310255" cy="368453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726" y="5963517"/>
            <a:ext cx="707691" cy="381417"/>
          </a:xfrm>
          <a:prstGeom prst="rect">
            <a:avLst/>
          </a:prstGeom>
        </p:spPr>
      </p:pic>
      <p:pic>
        <p:nvPicPr>
          <p:cNvPr id="19" name="Imagen 18"/>
          <p:cNvPicPr/>
          <p:nvPr/>
        </p:nvPicPr>
        <p:blipFill>
          <a:blip r:embed="rId8"/>
          <a:stretch>
            <a:fillRect/>
          </a:stretch>
        </p:blipFill>
        <p:spPr>
          <a:xfrm>
            <a:off x="4315280" y="5955468"/>
            <a:ext cx="5263573" cy="412721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1923327" y="6433156"/>
            <a:ext cx="7786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000" b="1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Treball subvencionat pel Servei Públic d’Ocupació de Catalunya en el marc dels Programes de suport al desenvolupament local i per l’Àrea de Desenvolupament Econòmic Local de la Diputació de Barcelona.</a:t>
            </a:r>
            <a:endParaRPr lang="ca-ES" sz="1000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" descr="Resultat d'imatges de ajuntament de MatarÃ³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6" b="16004"/>
          <a:stretch/>
        </p:blipFill>
        <p:spPr bwMode="auto">
          <a:xfrm>
            <a:off x="3279738" y="5914550"/>
            <a:ext cx="970220" cy="43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83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621736"/>
            <a:ext cx="6696075" cy="609228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19747" y="194890"/>
            <a:ext cx="468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a-E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</a:t>
            </a:r>
            <a:r>
              <a:rPr lang="ca-E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://projects.mcrit.com/marenvalor</a:t>
            </a:r>
            <a:r>
              <a:rPr lang="ca-E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/</a:t>
            </a:r>
            <a:r>
              <a:rPr lang="ca-E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ca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29574" y="87168"/>
            <a:ext cx="4709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 bones pràctiques documentades</a:t>
            </a:r>
            <a:endParaRPr lang="ca-E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5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9574" y="809232"/>
            <a:ext cx="11736000" cy="6372000"/>
          </a:xfrm>
        </p:spPr>
        <p:txBody>
          <a:bodyPr rtlCol="0">
            <a:noAutofit/>
          </a:bodyPr>
          <a:lstStyle/>
          <a:p>
            <a:pPr marL="0" indent="0">
              <a:spcAft>
                <a:spcPts val="1000"/>
              </a:spcAft>
              <a:buNone/>
              <a:defRPr/>
            </a:pPr>
            <a:r>
              <a:rPr lang="ca-ES" sz="1600" b="1" dirty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Vincle de Mataró amb el mar: </a:t>
            </a:r>
            <a:r>
              <a:rPr lang="ca-E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Mataró no hi ha identitat de mar. La ciutadania de Mataró no s’identifica amb el mar. </a:t>
            </a:r>
            <a:endParaRPr lang="ca-ES" sz="18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Aft>
                <a:spcPts val="1000"/>
              </a:spcAft>
              <a:buNone/>
              <a:defRPr/>
            </a:pPr>
            <a:r>
              <a:rPr lang="ca-ES" sz="1600" b="1" dirty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Urbanisme: </a:t>
            </a:r>
            <a:r>
              <a:rPr lang="ca-E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planificació </a:t>
            </a:r>
            <a:r>
              <a:rPr lang="ca-ES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s’ha centrat cap a la reconversió de sectors industrials al sud de l’estació FC, i la millora urbana dels barris residencials de mar. Encara no s’ha iniciat la reforma del front marítim central. No existeix una planificació integrada de l’estacionament</a:t>
            </a:r>
            <a:endParaRPr lang="ca-E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Aft>
                <a:spcPts val="1000"/>
              </a:spcAft>
              <a:buNone/>
              <a:defRPr/>
            </a:pPr>
            <a:r>
              <a:rPr lang="ca-ES" sz="1600" b="1" dirty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Port de Mataró: </a:t>
            </a:r>
            <a:r>
              <a:rPr lang="ca-ES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 de gestió en reconversió. Pla Estratègic 2030. L’Ajuntament participa de la definició del model d’activitats comercials i ciutadanes del futur Port. </a:t>
            </a:r>
            <a:endParaRPr lang="ca-E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Aft>
                <a:spcPts val="1000"/>
              </a:spcAft>
              <a:buNone/>
              <a:defRPr/>
            </a:pPr>
            <a:r>
              <a:rPr lang="ca-ES" sz="1600" b="1" dirty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Sector nàutic: </a:t>
            </a:r>
            <a:r>
              <a:rPr lang="ca-E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Alguns</a:t>
            </a:r>
            <a:r>
              <a:rPr lang="ca-ES" sz="1600" b="1" dirty="0" smtClean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a-E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actors </a:t>
            </a:r>
            <a:r>
              <a:rPr lang="ca-ES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iniciatives destacades (</a:t>
            </a:r>
            <a:r>
              <a:rPr lang="ca-ES" sz="1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Tecnocampus</a:t>
            </a:r>
            <a:r>
              <a:rPr lang="ca-ES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varadors del port). No es dona un volum rellevant d’iniciatives blaves. Es donen avui oportunitats vinculades al sector, però en termes globals, es tracta d’un sector petit. </a:t>
            </a:r>
          </a:p>
          <a:p>
            <a:pPr marL="0" indent="0">
              <a:spcAft>
                <a:spcPts val="1000"/>
              </a:spcAft>
              <a:buNone/>
              <a:defRPr/>
            </a:pPr>
            <a:r>
              <a:rPr lang="ca-ES" sz="1600" b="1" dirty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Formació </a:t>
            </a:r>
            <a:r>
              <a:rPr lang="ca-ES" sz="1600" b="1" dirty="0" smtClean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: </a:t>
            </a:r>
            <a:r>
              <a:rPr lang="ca-E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</a:t>
            </a:r>
            <a:r>
              <a:rPr lang="ca-ES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gunes iniciatives en marxa. Funciona millor la formació ocupacional que la FP. </a:t>
            </a:r>
            <a:r>
              <a:rPr lang="ca-ES" sz="1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Tecnocampus</a:t>
            </a:r>
            <a:r>
              <a:rPr lang="ca-ES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 planteja nous models </a:t>
            </a:r>
            <a:r>
              <a:rPr lang="ca-ES" sz="1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formacionals</a:t>
            </a:r>
            <a:r>
              <a:rPr lang="ca-ES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(pe. R&amp;R)</a:t>
            </a:r>
            <a:endParaRPr lang="ca-ES" sz="1800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Aft>
                <a:spcPts val="1000"/>
              </a:spcAft>
              <a:buNone/>
              <a:defRPr/>
            </a:pPr>
            <a:r>
              <a:rPr lang="ca-ES" sz="1600" b="1" dirty="0" smtClean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Turisme: </a:t>
            </a:r>
            <a:r>
              <a:rPr lang="ca-ES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Vinculat sobretot a acollir activitats que ja no caben a Barcelona. Pot beneficiar-se de la millora urbana del front marítim. El port treballa iniciatives de turisme blau i de “cabotatge”.   </a:t>
            </a:r>
            <a:endParaRPr lang="ca-ES" sz="1800" i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Aft>
                <a:spcPts val="1000"/>
              </a:spcAft>
              <a:buNone/>
              <a:defRPr/>
            </a:pPr>
            <a:r>
              <a:rPr lang="ca-ES" sz="1600" b="1" dirty="0" smtClean="0">
                <a:solidFill>
                  <a:srgbClr val="0070C0"/>
                </a:solidFill>
                <a:latin typeface="Open Sans"/>
                <a:ea typeface="Open Sans"/>
                <a:cs typeface="Open Sans"/>
              </a:rPr>
              <a:t>Comerç: </a:t>
            </a:r>
            <a:r>
              <a:rPr lang="ca-ES" sz="18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a-E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reconversió al centre de Mataró. Pot beneficiar-se de la millora urbana del front marítim.  </a:t>
            </a:r>
            <a:r>
              <a:rPr lang="ca-ES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Integrar el producte compres + lleure marítim </a:t>
            </a:r>
            <a:endParaRPr lang="ca-E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a-ES" sz="13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a-ES" sz="13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a-ES" sz="13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a-ES" sz="1300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29574" y="289048"/>
            <a:ext cx="5014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Algunes idees bàsiques del diagnòstic</a:t>
            </a:r>
            <a:endParaRPr lang="ca-E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57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32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uadroTexto 3"/>
          <p:cNvSpPr txBox="1">
            <a:spLocks noChangeArrowheads="1"/>
          </p:cNvSpPr>
          <p:nvPr/>
        </p:nvSpPr>
        <p:spPr bwMode="auto">
          <a:xfrm>
            <a:off x="385762" y="331788"/>
            <a:ext cx="11572876" cy="3683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ESCENARI-ESTRATÈGIA: OBERTURA DE LA CIUTAT AL </a:t>
            </a:r>
            <a:r>
              <a:rPr lang="ca-ES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MAR</a:t>
            </a:r>
            <a:endParaRPr lang="ca-ES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16010"/>
          <a:stretch/>
        </p:blipFill>
        <p:spPr>
          <a:xfrm>
            <a:off x="385763" y="858838"/>
            <a:ext cx="7972425" cy="5345112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Forma libre 2"/>
          <p:cNvSpPr/>
          <p:nvPr/>
        </p:nvSpPr>
        <p:spPr>
          <a:xfrm>
            <a:off x="3087688" y="1287463"/>
            <a:ext cx="5314950" cy="4921250"/>
          </a:xfrm>
          <a:custGeom>
            <a:avLst/>
            <a:gdLst>
              <a:gd name="connsiteX0" fmla="*/ 5365750 w 5562600"/>
              <a:gd name="connsiteY0" fmla="*/ 0 h 4933950"/>
              <a:gd name="connsiteX1" fmla="*/ 5562600 w 5562600"/>
              <a:gd name="connsiteY1" fmla="*/ 209550 h 4933950"/>
              <a:gd name="connsiteX2" fmla="*/ 3429000 w 5562600"/>
              <a:gd name="connsiteY2" fmla="*/ 2159000 h 4933950"/>
              <a:gd name="connsiteX3" fmla="*/ 1441450 w 5562600"/>
              <a:gd name="connsiteY3" fmla="*/ 3968750 h 4933950"/>
              <a:gd name="connsiteX4" fmla="*/ 488950 w 5562600"/>
              <a:gd name="connsiteY4" fmla="*/ 4933950 h 4933950"/>
              <a:gd name="connsiteX5" fmla="*/ 0 w 5562600"/>
              <a:gd name="connsiteY5" fmla="*/ 4914900 h 4933950"/>
              <a:gd name="connsiteX6" fmla="*/ 476250 w 5562600"/>
              <a:gd name="connsiteY6" fmla="*/ 4267200 h 4933950"/>
              <a:gd name="connsiteX7" fmla="*/ 1136650 w 5562600"/>
              <a:gd name="connsiteY7" fmla="*/ 3517900 h 4933950"/>
              <a:gd name="connsiteX8" fmla="*/ 1708150 w 5562600"/>
              <a:gd name="connsiteY8" fmla="*/ 2959100 h 4933950"/>
              <a:gd name="connsiteX9" fmla="*/ 2184400 w 5562600"/>
              <a:gd name="connsiteY9" fmla="*/ 2495550 h 4933950"/>
              <a:gd name="connsiteX10" fmla="*/ 3282950 w 5562600"/>
              <a:gd name="connsiteY10" fmla="*/ 1816100 h 4933950"/>
              <a:gd name="connsiteX11" fmla="*/ 3829050 w 5562600"/>
              <a:gd name="connsiteY11" fmla="*/ 1416050 h 4933950"/>
              <a:gd name="connsiteX12" fmla="*/ 4997450 w 5562600"/>
              <a:gd name="connsiteY12" fmla="*/ 292100 h 4933950"/>
              <a:gd name="connsiteX13" fmla="*/ 5245100 w 5562600"/>
              <a:gd name="connsiteY13" fmla="*/ 133350 h 4933950"/>
              <a:gd name="connsiteX0" fmla="*/ 5365750 w 5676900"/>
              <a:gd name="connsiteY0" fmla="*/ 0 h 4933950"/>
              <a:gd name="connsiteX1" fmla="*/ 5676900 w 5676900"/>
              <a:gd name="connsiteY1" fmla="*/ 304800 h 4933950"/>
              <a:gd name="connsiteX2" fmla="*/ 3429000 w 5676900"/>
              <a:gd name="connsiteY2" fmla="*/ 2159000 h 4933950"/>
              <a:gd name="connsiteX3" fmla="*/ 1441450 w 5676900"/>
              <a:gd name="connsiteY3" fmla="*/ 3968750 h 4933950"/>
              <a:gd name="connsiteX4" fmla="*/ 488950 w 5676900"/>
              <a:gd name="connsiteY4" fmla="*/ 4933950 h 4933950"/>
              <a:gd name="connsiteX5" fmla="*/ 0 w 5676900"/>
              <a:gd name="connsiteY5" fmla="*/ 4914900 h 4933950"/>
              <a:gd name="connsiteX6" fmla="*/ 476250 w 5676900"/>
              <a:gd name="connsiteY6" fmla="*/ 4267200 h 4933950"/>
              <a:gd name="connsiteX7" fmla="*/ 1136650 w 5676900"/>
              <a:gd name="connsiteY7" fmla="*/ 3517900 h 4933950"/>
              <a:gd name="connsiteX8" fmla="*/ 1708150 w 5676900"/>
              <a:gd name="connsiteY8" fmla="*/ 2959100 h 4933950"/>
              <a:gd name="connsiteX9" fmla="*/ 2184400 w 5676900"/>
              <a:gd name="connsiteY9" fmla="*/ 2495550 h 4933950"/>
              <a:gd name="connsiteX10" fmla="*/ 3282950 w 5676900"/>
              <a:gd name="connsiteY10" fmla="*/ 1816100 h 4933950"/>
              <a:gd name="connsiteX11" fmla="*/ 3829050 w 5676900"/>
              <a:gd name="connsiteY11" fmla="*/ 1416050 h 4933950"/>
              <a:gd name="connsiteX12" fmla="*/ 4997450 w 5676900"/>
              <a:gd name="connsiteY12" fmla="*/ 292100 h 4933950"/>
              <a:gd name="connsiteX13" fmla="*/ 5245100 w 5676900"/>
              <a:gd name="connsiteY13" fmla="*/ 133350 h 4933950"/>
              <a:gd name="connsiteX0" fmla="*/ 5365750 w 5676900"/>
              <a:gd name="connsiteY0" fmla="*/ 0 h 4933950"/>
              <a:gd name="connsiteX1" fmla="*/ 5676900 w 5676900"/>
              <a:gd name="connsiteY1" fmla="*/ 304800 h 4933950"/>
              <a:gd name="connsiteX2" fmla="*/ 3492500 w 5676900"/>
              <a:gd name="connsiteY2" fmla="*/ 2235200 h 4933950"/>
              <a:gd name="connsiteX3" fmla="*/ 1441450 w 5676900"/>
              <a:gd name="connsiteY3" fmla="*/ 3968750 h 4933950"/>
              <a:gd name="connsiteX4" fmla="*/ 488950 w 5676900"/>
              <a:gd name="connsiteY4" fmla="*/ 4933950 h 4933950"/>
              <a:gd name="connsiteX5" fmla="*/ 0 w 5676900"/>
              <a:gd name="connsiteY5" fmla="*/ 4914900 h 4933950"/>
              <a:gd name="connsiteX6" fmla="*/ 476250 w 5676900"/>
              <a:gd name="connsiteY6" fmla="*/ 4267200 h 4933950"/>
              <a:gd name="connsiteX7" fmla="*/ 1136650 w 5676900"/>
              <a:gd name="connsiteY7" fmla="*/ 3517900 h 4933950"/>
              <a:gd name="connsiteX8" fmla="*/ 1708150 w 5676900"/>
              <a:gd name="connsiteY8" fmla="*/ 2959100 h 4933950"/>
              <a:gd name="connsiteX9" fmla="*/ 2184400 w 5676900"/>
              <a:gd name="connsiteY9" fmla="*/ 2495550 h 4933950"/>
              <a:gd name="connsiteX10" fmla="*/ 3282950 w 5676900"/>
              <a:gd name="connsiteY10" fmla="*/ 1816100 h 4933950"/>
              <a:gd name="connsiteX11" fmla="*/ 3829050 w 5676900"/>
              <a:gd name="connsiteY11" fmla="*/ 1416050 h 4933950"/>
              <a:gd name="connsiteX12" fmla="*/ 4997450 w 5676900"/>
              <a:gd name="connsiteY12" fmla="*/ 292100 h 4933950"/>
              <a:gd name="connsiteX13" fmla="*/ 5245100 w 5676900"/>
              <a:gd name="connsiteY13" fmla="*/ 133350 h 4933950"/>
              <a:gd name="connsiteX0" fmla="*/ 5365750 w 5676900"/>
              <a:gd name="connsiteY0" fmla="*/ 0 h 4933950"/>
              <a:gd name="connsiteX1" fmla="*/ 5676900 w 5676900"/>
              <a:gd name="connsiteY1" fmla="*/ 304800 h 4933950"/>
              <a:gd name="connsiteX2" fmla="*/ 3492500 w 5676900"/>
              <a:gd name="connsiteY2" fmla="*/ 2235200 h 4933950"/>
              <a:gd name="connsiteX3" fmla="*/ 1536700 w 5676900"/>
              <a:gd name="connsiteY3" fmla="*/ 4076700 h 4933950"/>
              <a:gd name="connsiteX4" fmla="*/ 488950 w 5676900"/>
              <a:gd name="connsiteY4" fmla="*/ 4933950 h 4933950"/>
              <a:gd name="connsiteX5" fmla="*/ 0 w 5676900"/>
              <a:gd name="connsiteY5" fmla="*/ 4914900 h 4933950"/>
              <a:gd name="connsiteX6" fmla="*/ 476250 w 5676900"/>
              <a:gd name="connsiteY6" fmla="*/ 4267200 h 4933950"/>
              <a:gd name="connsiteX7" fmla="*/ 1136650 w 5676900"/>
              <a:gd name="connsiteY7" fmla="*/ 3517900 h 4933950"/>
              <a:gd name="connsiteX8" fmla="*/ 1708150 w 5676900"/>
              <a:gd name="connsiteY8" fmla="*/ 2959100 h 4933950"/>
              <a:gd name="connsiteX9" fmla="*/ 2184400 w 5676900"/>
              <a:gd name="connsiteY9" fmla="*/ 2495550 h 4933950"/>
              <a:gd name="connsiteX10" fmla="*/ 3282950 w 5676900"/>
              <a:gd name="connsiteY10" fmla="*/ 1816100 h 4933950"/>
              <a:gd name="connsiteX11" fmla="*/ 3829050 w 5676900"/>
              <a:gd name="connsiteY11" fmla="*/ 1416050 h 4933950"/>
              <a:gd name="connsiteX12" fmla="*/ 4997450 w 5676900"/>
              <a:gd name="connsiteY12" fmla="*/ 292100 h 4933950"/>
              <a:gd name="connsiteX13" fmla="*/ 5245100 w 5676900"/>
              <a:gd name="connsiteY13" fmla="*/ 133350 h 4933950"/>
              <a:gd name="connsiteX0" fmla="*/ 5365750 w 5676900"/>
              <a:gd name="connsiteY0" fmla="*/ 0 h 4933950"/>
              <a:gd name="connsiteX1" fmla="*/ 5676900 w 5676900"/>
              <a:gd name="connsiteY1" fmla="*/ 304800 h 4933950"/>
              <a:gd name="connsiteX2" fmla="*/ 3492500 w 5676900"/>
              <a:gd name="connsiteY2" fmla="*/ 2235200 h 4933950"/>
              <a:gd name="connsiteX3" fmla="*/ 1536700 w 5676900"/>
              <a:gd name="connsiteY3" fmla="*/ 4076700 h 4933950"/>
              <a:gd name="connsiteX4" fmla="*/ 488950 w 5676900"/>
              <a:gd name="connsiteY4" fmla="*/ 4933950 h 4933950"/>
              <a:gd name="connsiteX5" fmla="*/ 0 w 5676900"/>
              <a:gd name="connsiteY5" fmla="*/ 4914900 h 4933950"/>
              <a:gd name="connsiteX6" fmla="*/ 476250 w 5676900"/>
              <a:gd name="connsiteY6" fmla="*/ 4267200 h 4933950"/>
              <a:gd name="connsiteX7" fmla="*/ 1136650 w 5676900"/>
              <a:gd name="connsiteY7" fmla="*/ 3517900 h 4933950"/>
              <a:gd name="connsiteX8" fmla="*/ 1708150 w 5676900"/>
              <a:gd name="connsiteY8" fmla="*/ 2959100 h 4933950"/>
              <a:gd name="connsiteX9" fmla="*/ 2184400 w 5676900"/>
              <a:gd name="connsiteY9" fmla="*/ 2495550 h 4933950"/>
              <a:gd name="connsiteX10" fmla="*/ 3282950 w 5676900"/>
              <a:gd name="connsiteY10" fmla="*/ 1816100 h 4933950"/>
              <a:gd name="connsiteX11" fmla="*/ 3829050 w 5676900"/>
              <a:gd name="connsiteY11" fmla="*/ 1416050 h 4933950"/>
              <a:gd name="connsiteX12" fmla="*/ 4997450 w 5676900"/>
              <a:gd name="connsiteY12" fmla="*/ 292100 h 4933950"/>
              <a:gd name="connsiteX13" fmla="*/ 5245100 w 5676900"/>
              <a:gd name="connsiteY13" fmla="*/ 133350 h 4933950"/>
              <a:gd name="connsiteX0" fmla="*/ 5365750 w 5676900"/>
              <a:gd name="connsiteY0" fmla="*/ 0 h 4978400"/>
              <a:gd name="connsiteX1" fmla="*/ 5676900 w 5676900"/>
              <a:gd name="connsiteY1" fmla="*/ 304800 h 4978400"/>
              <a:gd name="connsiteX2" fmla="*/ 3492500 w 5676900"/>
              <a:gd name="connsiteY2" fmla="*/ 2235200 h 4978400"/>
              <a:gd name="connsiteX3" fmla="*/ 1536700 w 5676900"/>
              <a:gd name="connsiteY3" fmla="*/ 4076700 h 4978400"/>
              <a:gd name="connsiteX4" fmla="*/ 692150 w 5676900"/>
              <a:gd name="connsiteY4" fmla="*/ 4978400 h 4978400"/>
              <a:gd name="connsiteX5" fmla="*/ 0 w 5676900"/>
              <a:gd name="connsiteY5" fmla="*/ 4914900 h 4978400"/>
              <a:gd name="connsiteX6" fmla="*/ 476250 w 5676900"/>
              <a:gd name="connsiteY6" fmla="*/ 4267200 h 4978400"/>
              <a:gd name="connsiteX7" fmla="*/ 1136650 w 5676900"/>
              <a:gd name="connsiteY7" fmla="*/ 3517900 h 4978400"/>
              <a:gd name="connsiteX8" fmla="*/ 1708150 w 5676900"/>
              <a:gd name="connsiteY8" fmla="*/ 2959100 h 4978400"/>
              <a:gd name="connsiteX9" fmla="*/ 2184400 w 5676900"/>
              <a:gd name="connsiteY9" fmla="*/ 2495550 h 4978400"/>
              <a:gd name="connsiteX10" fmla="*/ 3282950 w 5676900"/>
              <a:gd name="connsiteY10" fmla="*/ 1816100 h 4978400"/>
              <a:gd name="connsiteX11" fmla="*/ 3829050 w 5676900"/>
              <a:gd name="connsiteY11" fmla="*/ 1416050 h 4978400"/>
              <a:gd name="connsiteX12" fmla="*/ 4997450 w 5676900"/>
              <a:gd name="connsiteY12" fmla="*/ 292100 h 4978400"/>
              <a:gd name="connsiteX13" fmla="*/ 5245100 w 5676900"/>
              <a:gd name="connsiteY13" fmla="*/ 133350 h 4978400"/>
              <a:gd name="connsiteX0" fmla="*/ 5378450 w 5689600"/>
              <a:gd name="connsiteY0" fmla="*/ 0 h 4978400"/>
              <a:gd name="connsiteX1" fmla="*/ 5689600 w 5689600"/>
              <a:gd name="connsiteY1" fmla="*/ 304800 h 4978400"/>
              <a:gd name="connsiteX2" fmla="*/ 3505200 w 5689600"/>
              <a:gd name="connsiteY2" fmla="*/ 2235200 h 4978400"/>
              <a:gd name="connsiteX3" fmla="*/ 1549400 w 5689600"/>
              <a:gd name="connsiteY3" fmla="*/ 4076700 h 4978400"/>
              <a:gd name="connsiteX4" fmla="*/ 704850 w 5689600"/>
              <a:gd name="connsiteY4" fmla="*/ 4978400 h 4978400"/>
              <a:gd name="connsiteX5" fmla="*/ 0 w 5689600"/>
              <a:gd name="connsiteY5" fmla="*/ 4972050 h 4978400"/>
              <a:gd name="connsiteX6" fmla="*/ 488950 w 5689600"/>
              <a:gd name="connsiteY6" fmla="*/ 4267200 h 4978400"/>
              <a:gd name="connsiteX7" fmla="*/ 1149350 w 5689600"/>
              <a:gd name="connsiteY7" fmla="*/ 3517900 h 4978400"/>
              <a:gd name="connsiteX8" fmla="*/ 1720850 w 5689600"/>
              <a:gd name="connsiteY8" fmla="*/ 2959100 h 4978400"/>
              <a:gd name="connsiteX9" fmla="*/ 2197100 w 5689600"/>
              <a:gd name="connsiteY9" fmla="*/ 2495550 h 4978400"/>
              <a:gd name="connsiteX10" fmla="*/ 3295650 w 5689600"/>
              <a:gd name="connsiteY10" fmla="*/ 1816100 h 4978400"/>
              <a:gd name="connsiteX11" fmla="*/ 3841750 w 5689600"/>
              <a:gd name="connsiteY11" fmla="*/ 1416050 h 4978400"/>
              <a:gd name="connsiteX12" fmla="*/ 5010150 w 5689600"/>
              <a:gd name="connsiteY12" fmla="*/ 292100 h 4978400"/>
              <a:gd name="connsiteX13" fmla="*/ 5257800 w 5689600"/>
              <a:gd name="connsiteY13" fmla="*/ 133350 h 4978400"/>
              <a:gd name="connsiteX0" fmla="*/ 5378450 w 5689600"/>
              <a:gd name="connsiteY0" fmla="*/ 0 h 4978400"/>
              <a:gd name="connsiteX1" fmla="*/ 5689600 w 5689600"/>
              <a:gd name="connsiteY1" fmla="*/ 304800 h 4978400"/>
              <a:gd name="connsiteX2" fmla="*/ 3505200 w 5689600"/>
              <a:gd name="connsiteY2" fmla="*/ 2235200 h 4978400"/>
              <a:gd name="connsiteX3" fmla="*/ 1549400 w 5689600"/>
              <a:gd name="connsiteY3" fmla="*/ 4076700 h 4978400"/>
              <a:gd name="connsiteX4" fmla="*/ 704850 w 5689600"/>
              <a:gd name="connsiteY4" fmla="*/ 4978400 h 4978400"/>
              <a:gd name="connsiteX5" fmla="*/ 0 w 5689600"/>
              <a:gd name="connsiteY5" fmla="*/ 4972050 h 4978400"/>
              <a:gd name="connsiteX6" fmla="*/ 488950 w 5689600"/>
              <a:gd name="connsiteY6" fmla="*/ 4267200 h 4978400"/>
              <a:gd name="connsiteX7" fmla="*/ 1117600 w 5689600"/>
              <a:gd name="connsiteY7" fmla="*/ 3492500 h 4978400"/>
              <a:gd name="connsiteX8" fmla="*/ 1720850 w 5689600"/>
              <a:gd name="connsiteY8" fmla="*/ 2959100 h 4978400"/>
              <a:gd name="connsiteX9" fmla="*/ 2197100 w 5689600"/>
              <a:gd name="connsiteY9" fmla="*/ 2495550 h 4978400"/>
              <a:gd name="connsiteX10" fmla="*/ 3295650 w 5689600"/>
              <a:gd name="connsiteY10" fmla="*/ 1816100 h 4978400"/>
              <a:gd name="connsiteX11" fmla="*/ 3841750 w 5689600"/>
              <a:gd name="connsiteY11" fmla="*/ 1416050 h 4978400"/>
              <a:gd name="connsiteX12" fmla="*/ 5010150 w 5689600"/>
              <a:gd name="connsiteY12" fmla="*/ 292100 h 4978400"/>
              <a:gd name="connsiteX13" fmla="*/ 5257800 w 5689600"/>
              <a:gd name="connsiteY13" fmla="*/ 133350 h 4978400"/>
              <a:gd name="connsiteX0" fmla="*/ 5378450 w 5689600"/>
              <a:gd name="connsiteY0" fmla="*/ 0 h 4978400"/>
              <a:gd name="connsiteX1" fmla="*/ 5689600 w 5689600"/>
              <a:gd name="connsiteY1" fmla="*/ 304800 h 4978400"/>
              <a:gd name="connsiteX2" fmla="*/ 3505200 w 5689600"/>
              <a:gd name="connsiteY2" fmla="*/ 2235200 h 4978400"/>
              <a:gd name="connsiteX3" fmla="*/ 1549400 w 5689600"/>
              <a:gd name="connsiteY3" fmla="*/ 4076700 h 4978400"/>
              <a:gd name="connsiteX4" fmla="*/ 704850 w 5689600"/>
              <a:gd name="connsiteY4" fmla="*/ 4978400 h 4978400"/>
              <a:gd name="connsiteX5" fmla="*/ 0 w 5689600"/>
              <a:gd name="connsiteY5" fmla="*/ 4972050 h 4978400"/>
              <a:gd name="connsiteX6" fmla="*/ 488950 w 5689600"/>
              <a:gd name="connsiteY6" fmla="*/ 4267200 h 4978400"/>
              <a:gd name="connsiteX7" fmla="*/ 1117600 w 5689600"/>
              <a:gd name="connsiteY7" fmla="*/ 3492500 h 4978400"/>
              <a:gd name="connsiteX8" fmla="*/ 1714500 w 5689600"/>
              <a:gd name="connsiteY8" fmla="*/ 2927350 h 4978400"/>
              <a:gd name="connsiteX9" fmla="*/ 2197100 w 5689600"/>
              <a:gd name="connsiteY9" fmla="*/ 2495550 h 4978400"/>
              <a:gd name="connsiteX10" fmla="*/ 3295650 w 5689600"/>
              <a:gd name="connsiteY10" fmla="*/ 1816100 h 4978400"/>
              <a:gd name="connsiteX11" fmla="*/ 3841750 w 5689600"/>
              <a:gd name="connsiteY11" fmla="*/ 1416050 h 4978400"/>
              <a:gd name="connsiteX12" fmla="*/ 5010150 w 5689600"/>
              <a:gd name="connsiteY12" fmla="*/ 292100 h 4978400"/>
              <a:gd name="connsiteX13" fmla="*/ 5257800 w 5689600"/>
              <a:gd name="connsiteY13" fmla="*/ 133350 h 4978400"/>
              <a:gd name="connsiteX0" fmla="*/ 5378450 w 5689600"/>
              <a:gd name="connsiteY0" fmla="*/ 0 h 4978400"/>
              <a:gd name="connsiteX1" fmla="*/ 5689600 w 5689600"/>
              <a:gd name="connsiteY1" fmla="*/ 304800 h 4978400"/>
              <a:gd name="connsiteX2" fmla="*/ 3505200 w 5689600"/>
              <a:gd name="connsiteY2" fmla="*/ 2235200 h 4978400"/>
              <a:gd name="connsiteX3" fmla="*/ 1549400 w 5689600"/>
              <a:gd name="connsiteY3" fmla="*/ 4076700 h 4978400"/>
              <a:gd name="connsiteX4" fmla="*/ 704850 w 5689600"/>
              <a:gd name="connsiteY4" fmla="*/ 4978400 h 4978400"/>
              <a:gd name="connsiteX5" fmla="*/ 0 w 5689600"/>
              <a:gd name="connsiteY5" fmla="*/ 4972050 h 4978400"/>
              <a:gd name="connsiteX6" fmla="*/ 488950 w 5689600"/>
              <a:gd name="connsiteY6" fmla="*/ 4267200 h 4978400"/>
              <a:gd name="connsiteX7" fmla="*/ 1117600 w 5689600"/>
              <a:gd name="connsiteY7" fmla="*/ 3492500 h 4978400"/>
              <a:gd name="connsiteX8" fmla="*/ 1714500 w 5689600"/>
              <a:gd name="connsiteY8" fmla="*/ 2927350 h 4978400"/>
              <a:gd name="connsiteX9" fmla="*/ 2197100 w 5689600"/>
              <a:gd name="connsiteY9" fmla="*/ 2495550 h 4978400"/>
              <a:gd name="connsiteX10" fmla="*/ 3282950 w 5689600"/>
              <a:gd name="connsiteY10" fmla="*/ 1797050 h 4978400"/>
              <a:gd name="connsiteX11" fmla="*/ 3841750 w 5689600"/>
              <a:gd name="connsiteY11" fmla="*/ 1416050 h 4978400"/>
              <a:gd name="connsiteX12" fmla="*/ 5010150 w 5689600"/>
              <a:gd name="connsiteY12" fmla="*/ 292100 h 4978400"/>
              <a:gd name="connsiteX13" fmla="*/ 5257800 w 5689600"/>
              <a:gd name="connsiteY13" fmla="*/ 133350 h 4978400"/>
              <a:gd name="connsiteX0" fmla="*/ 5226050 w 5689600"/>
              <a:gd name="connsiteY0" fmla="*/ 0 h 4854575"/>
              <a:gd name="connsiteX1" fmla="*/ 5689600 w 5689600"/>
              <a:gd name="connsiteY1" fmla="*/ 180975 h 4854575"/>
              <a:gd name="connsiteX2" fmla="*/ 3505200 w 5689600"/>
              <a:gd name="connsiteY2" fmla="*/ 2111375 h 4854575"/>
              <a:gd name="connsiteX3" fmla="*/ 1549400 w 5689600"/>
              <a:gd name="connsiteY3" fmla="*/ 3952875 h 4854575"/>
              <a:gd name="connsiteX4" fmla="*/ 704850 w 5689600"/>
              <a:gd name="connsiteY4" fmla="*/ 4854575 h 4854575"/>
              <a:gd name="connsiteX5" fmla="*/ 0 w 5689600"/>
              <a:gd name="connsiteY5" fmla="*/ 4848225 h 4854575"/>
              <a:gd name="connsiteX6" fmla="*/ 488950 w 5689600"/>
              <a:gd name="connsiteY6" fmla="*/ 4143375 h 4854575"/>
              <a:gd name="connsiteX7" fmla="*/ 1117600 w 5689600"/>
              <a:gd name="connsiteY7" fmla="*/ 3368675 h 4854575"/>
              <a:gd name="connsiteX8" fmla="*/ 1714500 w 5689600"/>
              <a:gd name="connsiteY8" fmla="*/ 2803525 h 4854575"/>
              <a:gd name="connsiteX9" fmla="*/ 2197100 w 5689600"/>
              <a:gd name="connsiteY9" fmla="*/ 2371725 h 4854575"/>
              <a:gd name="connsiteX10" fmla="*/ 3282950 w 5689600"/>
              <a:gd name="connsiteY10" fmla="*/ 1673225 h 4854575"/>
              <a:gd name="connsiteX11" fmla="*/ 3841750 w 5689600"/>
              <a:gd name="connsiteY11" fmla="*/ 1292225 h 4854575"/>
              <a:gd name="connsiteX12" fmla="*/ 5010150 w 5689600"/>
              <a:gd name="connsiteY12" fmla="*/ 168275 h 4854575"/>
              <a:gd name="connsiteX13" fmla="*/ 5257800 w 5689600"/>
              <a:gd name="connsiteY13" fmla="*/ 9525 h 4854575"/>
              <a:gd name="connsiteX0" fmla="*/ 5226050 w 5327650"/>
              <a:gd name="connsiteY0" fmla="*/ 0 h 4854575"/>
              <a:gd name="connsiteX1" fmla="*/ 5327650 w 5327650"/>
              <a:gd name="connsiteY1" fmla="*/ 514350 h 4854575"/>
              <a:gd name="connsiteX2" fmla="*/ 3505200 w 5327650"/>
              <a:gd name="connsiteY2" fmla="*/ 2111375 h 4854575"/>
              <a:gd name="connsiteX3" fmla="*/ 1549400 w 5327650"/>
              <a:gd name="connsiteY3" fmla="*/ 3952875 h 4854575"/>
              <a:gd name="connsiteX4" fmla="*/ 704850 w 5327650"/>
              <a:gd name="connsiteY4" fmla="*/ 4854575 h 4854575"/>
              <a:gd name="connsiteX5" fmla="*/ 0 w 5327650"/>
              <a:gd name="connsiteY5" fmla="*/ 4848225 h 4854575"/>
              <a:gd name="connsiteX6" fmla="*/ 488950 w 5327650"/>
              <a:gd name="connsiteY6" fmla="*/ 4143375 h 4854575"/>
              <a:gd name="connsiteX7" fmla="*/ 1117600 w 5327650"/>
              <a:gd name="connsiteY7" fmla="*/ 3368675 h 4854575"/>
              <a:gd name="connsiteX8" fmla="*/ 1714500 w 5327650"/>
              <a:gd name="connsiteY8" fmla="*/ 2803525 h 4854575"/>
              <a:gd name="connsiteX9" fmla="*/ 2197100 w 5327650"/>
              <a:gd name="connsiteY9" fmla="*/ 2371725 h 4854575"/>
              <a:gd name="connsiteX10" fmla="*/ 3282950 w 5327650"/>
              <a:gd name="connsiteY10" fmla="*/ 1673225 h 4854575"/>
              <a:gd name="connsiteX11" fmla="*/ 3841750 w 5327650"/>
              <a:gd name="connsiteY11" fmla="*/ 1292225 h 4854575"/>
              <a:gd name="connsiteX12" fmla="*/ 5010150 w 5327650"/>
              <a:gd name="connsiteY12" fmla="*/ 168275 h 4854575"/>
              <a:gd name="connsiteX13" fmla="*/ 5257800 w 5327650"/>
              <a:gd name="connsiteY13" fmla="*/ 9525 h 4854575"/>
              <a:gd name="connsiteX0" fmla="*/ 5226050 w 5327650"/>
              <a:gd name="connsiteY0" fmla="*/ 57150 h 4911725"/>
              <a:gd name="connsiteX1" fmla="*/ 5327650 w 5327650"/>
              <a:gd name="connsiteY1" fmla="*/ 571500 h 4911725"/>
              <a:gd name="connsiteX2" fmla="*/ 3505200 w 5327650"/>
              <a:gd name="connsiteY2" fmla="*/ 2168525 h 4911725"/>
              <a:gd name="connsiteX3" fmla="*/ 1549400 w 5327650"/>
              <a:gd name="connsiteY3" fmla="*/ 4010025 h 4911725"/>
              <a:gd name="connsiteX4" fmla="*/ 704850 w 5327650"/>
              <a:gd name="connsiteY4" fmla="*/ 4911725 h 4911725"/>
              <a:gd name="connsiteX5" fmla="*/ 0 w 5327650"/>
              <a:gd name="connsiteY5" fmla="*/ 4905375 h 4911725"/>
              <a:gd name="connsiteX6" fmla="*/ 488950 w 5327650"/>
              <a:gd name="connsiteY6" fmla="*/ 4200525 h 4911725"/>
              <a:gd name="connsiteX7" fmla="*/ 1117600 w 5327650"/>
              <a:gd name="connsiteY7" fmla="*/ 3425825 h 4911725"/>
              <a:gd name="connsiteX8" fmla="*/ 1714500 w 5327650"/>
              <a:gd name="connsiteY8" fmla="*/ 2860675 h 4911725"/>
              <a:gd name="connsiteX9" fmla="*/ 2197100 w 5327650"/>
              <a:gd name="connsiteY9" fmla="*/ 2428875 h 4911725"/>
              <a:gd name="connsiteX10" fmla="*/ 3282950 w 5327650"/>
              <a:gd name="connsiteY10" fmla="*/ 1730375 h 4911725"/>
              <a:gd name="connsiteX11" fmla="*/ 3841750 w 5327650"/>
              <a:gd name="connsiteY11" fmla="*/ 1349375 h 4911725"/>
              <a:gd name="connsiteX12" fmla="*/ 5010150 w 5327650"/>
              <a:gd name="connsiteY12" fmla="*/ 225425 h 4911725"/>
              <a:gd name="connsiteX13" fmla="*/ 5314950 w 5327650"/>
              <a:gd name="connsiteY13" fmla="*/ 0 h 4911725"/>
              <a:gd name="connsiteX0" fmla="*/ 5226050 w 5314950"/>
              <a:gd name="connsiteY0" fmla="*/ 57150 h 4911725"/>
              <a:gd name="connsiteX1" fmla="*/ 5289550 w 5314950"/>
              <a:gd name="connsiteY1" fmla="*/ 647700 h 4911725"/>
              <a:gd name="connsiteX2" fmla="*/ 3505200 w 5314950"/>
              <a:gd name="connsiteY2" fmla="*/ 2168525 h 4911725"/>
              <a:gd name="connsiteX3" fmla="*/ 1549400 w 5314950"/>
              <a:gd name="connsiteY3" fmla="*/ 4010025 h 4911725"/>
              <a:gd name="connsiteX4" fmla="*/ 704850 w 5314950"/>
              <a:gd name="connsiteY4" fmla="*/ 4911725 h 4911725"/>
              <a:gd name="connsiteX5" fmla="*/ 0 w 5314950"/>
              <a:gd name="connsiteY5" fmla="*/ 4905375 h 4911725"/>
              <a:gd name="connsiteX6" fmla="*/ 488950 w 5314950"/>
              <a:gd name="connsiteY6" fmla="*/ 4200525 h 4911725"/>
              <a:gd name="connsiteX7" fmla="*/ 1117600 w 5314950"/>
              <a:gd name="connsiteY7" fmla="*/ 3425825 h 4911725"/>
              <a:gd name="connsiteX8" fmla="*/ 1714500 w 5314950"/>
              <a:gd name="connsiteY8" fmla="*/ 2860675 h 4911725"/>
              <a:gd name="connsiteX9" fmla="*/ 2197100 w 5314950"/>
              <a:gd name="connsiteY9" fmla="*/ 2428875 h 4911725"/>
              <a:gd name="connsiteX10" fmla="*/ 3282950 w 5314950"/>
              <a:gd name="connsiteY10" fmla="*/ 1730375 h 4911725"/>
              <a:gd name="connsiteX11" fmla="*/ 3841750 w 5314950"/>
              <a:gd name="connsiteY11" fmla="*/ 1349375 h 4911725"/>
              <a:gd name="connsiteX12" fmla="*/ 5010150 w 5314950"/>
              <a:gd name="connsiteY12" fmla="*/ 225425 h 4911725"/>
              <a:gd name="connsiteX13" fmla="*/ 5314950 w 5314950"/>
              <a:gd name="connsiteY13" fmla="*/ 0 h 4911725"/>
              <a:gd name="connsiteX0" fmla="*/ 5264150 w 5314950"/>
              <a:gd name="connsiteY0" fmla="*/ 0 h 4921250"/>
              <a:gd name="connsiteX1" fmla="*/ 5289550 w 5314950"/>
              <a:gd name="connsiteY1" fmla="*/ 657225 h 4921250"/>
              <a:gd name="connsiteX2" fmla="*/ 3505200 w 5314950"/>
              <a:gd name="connsiteY2" fmla="*/ 2178050 h 4921250"/>
              <a:gd name="connsiteX3" fmla="*/ 1549400 w 5314950"/>
              <a:gd name="connsiteY3" fmla="*/ 4019550 h 4921250"/>
              <a:gd name="connsiteX4" fmla="*/ 704850 w 5314950"/>
              <a:gd name="connsiteY4" fmla="*/ 4921250 h 4921250"/>
              <a:gd name="connsiteX5" fmla="*/ 0 w 5314950"/>
              <a:gd name="connsiteY5" fmla="*/ 4914900 h 4921250"/>
              <a:gd name="connsiteX6" fmla="*/ 488950 w 5314950"/>
              <a:gd name="connsiteY6" fmla="*/ 4210050 h 4921250"/>
              <a:gd name="connsiteX7" fmla="*/ 1117600 w 5314950"/>
              <a:gd name="connsiteY7" fmla="*/ 3435350 h 4921250"/>
              <a:gd name="connsiteX8" fmla="*/ 1714500 w 5314950"/>
              <a:gd name="connsiteY8" fmla="*/ 2870200 h 4921250"/>
              <a:gd name="connsiteX9" fmla="*/ 2197100 w 5314950"/>
              <a:gd name="connsiteY9" fmla="*/ 2438400 h 4921250"/>
              <a:gd name="connsiteX10" fmla="*/ 3282950 w 5314950"/>
              <a:gd name="connsiteY10" fmla="*/ 1739900 h 4921250"/>
              <a:gd name="connsiteX11" fmla="*/ 3841750 w 5314950"/>
              <a:gd name="connsiteY11" fmla="*/ 1358900 h 4921250"/>
              <a:gd name="connsiteX12" fmla="*/ 5010150 w 5314950"/>
              <a:gd name="connsiteY12" fmla="*/ 234950 h 4921250"/>
              <a:gd name="connsiteX13" fmla="*/ 5314950 w 5314950"/>
              <a:gd name="connsiteY13" fmla="*/ 9525 h 492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14950" h="4921250">
                <a:moveTo>
                  <a:pt x="5264150" y="0"/>
                </a:moveTo>
                <a:lnTo>
                  <a:pt x="5289550" y="657225"/>
                </a:lnTo>
                <a:cubicBezTo>
                  <a:pt x="4540250" y="1275292"/>
                  <a:pt x="4128558" y="1617663"/>
                  <a:pt x="3505200" y="2178050"/>
                </a:cubicBezTo>
                <a:cubicBezTo>
                  <a:pt x="2881842" y="2738437"/>
                  <a:pt x="2161117" y="3397250"/>
                  <a:pt x="1549400" y="4019550"/>
                </a:cubicBezTo>
                <a:lnTo>
                  <a:pt x="704850" y="4921250"/>
                </a:lnTo>
                <a:lnTo>
                  <a:pt x="0" y="4914900"/>
                </a:lnTo>
                <a:lnTo>
                  <a:pt x="488950" y="4210050"/>
                </a:lnTo>
                <a:lnTo>
                  <a:pt x="1117600" y="3435350"/>
                </a:lnTo>
                <a:cubicBezTo>
                  <a:pt x="1318683" y="3257550"/>
                  <a:pt x="1534583" y="3036358"/>
                  <a:pt x="1714500" y="2870200"/>
                </a:cubicBezTo>
                <a:cubicBezTo>
                  <a:pt x="1894417" y="2704042"/>
                  <a:pt x="2038350" y="2592917"/>
                  <a:pt x="2197100" y="2438400"/>
                </a:cubicBezTo>
                <a:lnTo>
                  <a:pt x="3282950" y="1739900"/>
                </a:lnTo>
                <a:lnTo>
                  <a:pt x="3841750" y="1358900"/>
                </a:lnTo>
                <a:lnTo>
                  <a:pt x="5010150" y="234950"/>
                </a:lnTo>
                <a:lnTo>
                  <a:pt x="5314950" y="9525"/>
                </a:lnTo>
              </a:path>
            </a:pathLst>
          </a:custGeom>
          <a:solidFill>
            <a:schemeClr val="accent2">
              <a:alpha val="71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Forma libre 4"/>
          <p:cNvSpPr/>
          <p:nvPr/>
        </p:nvSpPr>
        <p:spPr>
          <a:xfrm>
            <a:off x="374318" y="835025"/>
            <a:ext cx="3865895" cy="5388104"/>
          </a:xfrm>
          <a:custGeom>
            <a:avLst/>
            <a:gdLst>
              <a:gd name="connsiteX0" fmla="*/ 3741420 w 3741420"/>
              <a:gd name="connsiteY0" fmla="*/ 3954780 h 3954780"/>
              <a:gd name="connsiteX1" fmla="*/ 655320 w 3741420"/>
              <a:gd name="connsiteY1" fmla="*/ 1722120 h 3954780"/>
              <a:gd name="connsiteX2" fmla="*/ 129540 w 3741420"/>
              <a:gd name="connsiteY2" fmla="*/ 2484120 h 3954780"/>
              <a:gd name="connsiteX3" fmla="*/ 45720 w 3741420"/>
              <a:gd name="connsiteY3" fmla="*/ 2293620 h 3954780"/>
              <a:gd name="connsiteX4" fmla="*/ 213360 w 3741420"/>
              <a:gd name="connsiteY4" fmla="*/ 2004060 h 3954780"/>
              <a:gd name="connsiteX5" fmla="*/ 0 w 3741420"/>
              <a:gd name="connsiteY5" fmla="*/ 1874520 h 3954780"/>
              <a:gd name="connsiteX6" fmla="*/ 381000 w 3741420"/>
              <a:gd name="connsiteY6" fmla="*/ 1402080 h 3954780"/>
              <a:gd name="connsiteX7" fmla="*/ 518160 w 3741420"/>
              <a:gd name="connsiteY7" fmla="*/ 1447800 h 3954780"/>
              <a:gd name="connsiteX8" fmla="*/ 464820 w 3741420"/>
              <a:gd name="connsiteY8" fmla="*/ 617220 h 3954780"/>
              <a:gd name="connsiteX9" fmla="*/ 320040 w 3741420"/>
              <a:gd name="connsiteY9" fmla="*/ 0 h 3954780"/>
              <a:gd name="connsiteX10" fmla="*/ 556260 w 3741420"/>
              <a:gd name="connsiteY10" fmla="*/ 30480 h 3954780"/>
              <a:gd name="connsiteX11" fmla="*/ 632460 w 3741420"/>
              <a:gd name="connsiteY11" fmla="*/ 1417320 h 3954780"/>
              <a:gd name="connsiteX12" fmla="*/ 1470660 w 3741420"/>
              <a:gd name="connsiteY12" fmla="*/ 975360 h 3954780"/>
              <a:gd name="connsiteX13" fmla="*/ 2438400 w 3741420"/>
              <a:gd name="connsiteY13" fmla="*/ 495300 h 3954780"/>
              <a:gd name="connsiteX14" fmla="*/ 2278380 w 3741420"/>
              <a:gd name="connsiteY14" fmla="*/ 7620 h 3954780"/>
              <a:gd name="connsiteX15" fmla="*/ 2933700 w 3741420"/>
              <a:gd name="connsiteY15" fmla="*/ 15240 h 3954780"/>
              <a:gd name="connsiteX16" fmla="*/ 2476500 w 3741420"/>
              <a:gd name="connsiteY16" fmla="*/ 220980 h 3954780"/>
              <a:gd name="connsiteX17" fmla="*/ 2606040 w 3741420"/>
              <a:gd name="connsiteY17" fmla="*/ 586740 h 3954780"/>
              <a:gd name="connsiteX18" fmla="*/ 2407920 w 3741420"/>
              <a:gd name="connsiteY18" fmla="*/ 762000 h 3954780"/>
              <a:gd name="connsiteX19" fmla="*/ 2301240 w 3741420"/>
              <a:gd name="connsiteY19" fmla="*/ 662940 h 3954780"/>
              <a:gd name="connsiteX20" fmla="*/ 655320 w 3741420"/>
              <a:gd name="connsiteY20" fmla="*/ 1546860 h 3954780"/>
              <a:gd name="connsiteX0" fmla="*/ 3741420 w 3741420"/>
              <a:gd name="connsiteY0" fmla="*/ 3954780 h 3954780"/>
              <a:gd name="connsiteX1" fmla="*/ 655320 w 3741420"/>
              <a:gd name="connsiteY1" fmla="*/ 1722120 h 3954780"/>
              <a:gd name="connsiteX2" fmla="*/ 129540 w 3741420"/>
              <a:gd name="connsiteY2" fmla="*/ 2484120 h 3954780"/>
              <a:gd name="connsiteX3" fmla="*/ 45720 w 3741420"/>
              <a:gd name="connsiteY3" fmla="*/ 2293620 h 3954780"/>
              <a:gd name="connsiteX4" fmla="*/ 213360 w 3741420"/>
              <a:gd name="connsiteY4" fmla="*/ 2004060 h 3954780"/>
              <a:gd name="connsiteX5" fmla="*/ 0 w 3741420"/>
              <a:gd name="connsiteY5" fmla="*/ 1874520 h 3954780"/>
              <a:gd name="connsiteX6" fmla="*/ 381000 w 3741420"/>
              <a:gd name="connsiteY6" fmla="*/ 1402080 h 3954780"/>
              <a:gd name="connsiteX7" fmla="*/ 518160 w 3741420"/>
              <a:gd name="connsiteY7" fmla="*/ 1447800 h 3954780"/>
              <a:gd name="connsiteX8" fmla="*/ 464820 w 3741420"/>
              <a:gd name="connsiteY8" fmla="*/ 617220 h 3954780"/>
              <a:gd name="connsiteX9" fmla="*/ 320040 w 3741420"/>
              <a:gd name="connsiteY9" fmla="*/ 0 h 3954780"/>
              <a:gd name="connsiteX10" fmla="*/ 556260 w 3741420"/>
              <a:gd name="connsiteY10" fmla="*/ 30480 h 3954780"/>
              <a:gd name="connsiteX11" fmla="*/ 632460 w 3741420"/>
              <a:gd name="connsiteY11" fmla="*/ 1417320 h 3954780"/>
              <a:gd name="connsiteX12" fmla="*/ 1470660 w 3741420"/>
              <a:gd name="connsiteY12" fmla="*/ 975360 h 3954780"/>
              <a:gd name="connsiteX13" fmla="*/ 2438400 w 3741420"/>
              <a:gd name="connsiteY13" fmla="*/ 495300 h 3954780"/>
              <a:gd name="connsiteX14" fmla="*/ 2278380 w 3741420"/>
              <a:gd name="connsiteY14" fmla="*/ 7620 h 3954780"/>
              <a:gd name="connsiteX15" fmla="*/ 2933700 w 3741420"/>
              <a:gd name="connsiteY15" fmla="*/ 15240 h 3954780"/>
              <a:gd name="connsiteX16" fmla="*/ 2476500 w 3741420"/>
              <a:gd name="connsiteY16" fmla="*/ 220980 h 3954780"/>
              <a:gd name="connsiteX17" fmla="*/ 2606040 w 3741420"/>
              <a:gd name="connsiteY17" fmla="*/ 586740 h 3954780"/>
              <a:gd name="connsiteX18" fmla="*/ 2407920 w 3741420"/>
              <a:gd name="connsiteY18" fmla="*/ 762000 h 3954780"/>
              <a:gd name="connsiteX19" fmla="*/ 2301240 w 3741420"/>
              <a:gd name="connsiteY19" fmla="*/ 662940 h 3954780"/>
              <a:gd name="connsiteX20" fmla="*/ 638651 w 3741420"/>
              <a:gd name="connsiteY20" fmla="*/ 1556385 h 3954780"/>
              <a:gd name="connsiteX0" fmla="*/ 3741420 w 3741420"/>
              <a:gd name="connsiteY0" fmla="*/ 3954780 h 3954780"/>
              <a:gd name="connsiteX1" fmla="*/ 655320 w 3741420"/>
              <a:gd name="connsiteY1" fmla="*/ 1722120 h 3954780"/>
              <a:gd name="connsiteX2" fmla="*/ 129540 w 3741420"/>
              <a:gd name="connsiteY2" fmla="*/ 2484120 h 3954780"/>
              <a:gd name="connsiteX3" fmla="*/ 45720 w 3741420"/>
              <a:gd name="connsiteY3" fmla="*/ 2293620 h 3954780"/>
              <a:gd name="connsiteX4" fmla="*/ 213360 w 3741420"/>
              <a:gd name="connsiteY4" fmla="*/ 2004060 h 3954780"/>
              <a:gd name="connsiteX5" fmla="*/ 0 w 3741420"/>
              <a:gd name="connsiteY5" fmla="*/ 1874520 h 3954780"/>
              <a:gd name="connsiteX6" fmla="*/ 381000 w 3741420"/>
              <a:gd name="connsiteY6" fmla="*/ 1402080 h 3954780"/>
              <a:gd name="connsiteX7" fmla="*/ 518160 w 3741420"/>
              <a:gd name="connsiteY7" fmla="*/ 1447800 h 3954780"/>
              <a:gd name="connsiteX8" fmla="*/ 464820 w 3741420"/>
              <a:gd name="connsiteY8" fmla="*/ 617220 h 3954780"/>
              <a:gd name="connsiteX9" fmla="*/ 320040 w 3741420"/>
              <a:gd name="connsiteY9" fmla="*/ 0 h 3954780"/>
              <a:gd name="connsiteX10" fmla="*/ 556260 w 3741420"/>
              <a:gd name="connsiteY10" fmla="*/ 30480 h 3954780"/>
              <a:gd name="connsiteX11" fmla="*/ 632460 w 3741420"/>
              <a:gd name="connsiteY11" fmla="*/ 1417320 h 3954780"/>
              <a:gd name="connsiteX12" fmla="*/ 1470660 w 3741420"/>
              <a:gd name="connsiteY12" fmla="*/ 975360 h 3954780"/>
              <a:gd name="connsiteX13" fmla="*/ 2438400 w 3741420"/>
              <a:gd name="connsiteY13" fmla="*/ 495300 h 3954780"/>
              <a:gd name="connsiteX14" fmla="*/ 2278380 w 3741420"/>
              <a:gd name="connsiteY14" fmla="*/ 7620 h 3954780"/>
              <a:gd name="connsiteX15" fmla="*/ 2933700 w 3741420"/>
              <a:gd name="connsiteY15" fmla="*/ 15240 h 3954780"/>
              <a:gd name="connsiteX16" fmla="*/ 2476500 w 3741420"/>
              <a:gd name="connsiteY16" fmla="*/ 220980 h 3954780"/>
              <a:gd name="connsiteX17" fmla="*/ 2606040 w 3741420"/>
              <a:gd name="connsiteY17" fmla="*/ 586740 h 3954780"/>
              <a:gd name="connsiteX18" fmla="*/ 2407920 w 3741420"/>
              <a:gd name="connsiteY18" fmla="*/ 762000 h 3954780"/>
              <a:gd name="connsiteX19" fmla="*/ 2301240 w 3741420"/>
              <a:gd name="connsiteY19" fmla="*/ 662940 h 3954780"/>
              <a:gd name="connsiteX20" fmla="*/ 2169794 w 3741420"/>
              <a:gd name="connsiteY20" fmla="*/ 2701767 h 3954780"/>
              <a:gd name="connsiteX0" fmla="*/ 3741420 w 3741420"/>
              <a:gd name="connsiteY0" fmla="*/ 3954780 h 3954780"/>
              <a:gd name="connsiteX1" fmla="*/ 655320 w 3741420"/>
              <a:gd name="connsiteY1" fmla="*/ 1722120 h 3954780"/>
              <a:gd name="connsiteX2" fmla="*/ 129540 w 3741420"/>
              <a:gd name="connsiteY2" fmla="*/ 2484120 h 3954780"/>
              <a:gd name="connsiteX3" fmla="*/ 45720 w 3741420"/>
              <a:gd name="connsiteY3" fmla="*/ 2293620 h 3954780"/>
              <a:gd name="connsiteX4" fmla="*/ 213360 w 3741420"/>
              <a:gd name="connsiteY4" fmla="*/ 2004060 h 3954780"/>
              <a:gd name="connsiteX5" fmla="*/ 0 w 3741420"/>
              <a:gd name="connsiteY5" fmla="*/ 1874520 h 3954780"/>
              <a:gd name="connsiteX6" fmla="*/ 381000 w 3741420"/>
              <a:gd name="connsiteY6" fmla="*/ 1402080 h 3954780"/>
              <a:gd name="connsiteX7" fmla="*/ 518160 w 3741420"/>
              <a:gd name="connsiteY7" fmla="*/ 1447800 h 3954780"/>
              <a:gd name="connsiteX8" fmla="*/ 464820 w 3741420"/>
              <a:gd name="connsiteY8" fmla="*/ 617220 h 3954780"/>
              <a:gd name="connsiteX9" fmla="*/ 320040 w 3741420"/>
              <a:gd name="connsiteY9" fmla="*/ 0 h 3954780"/>
              <a:gd name="connsiteX10" fmla="*/ 556260 w 3741420"/>
              <a:gd name="connsiteY10" fmla="*/ 30480 h 3954780"/>
              <a:gd name="connsiteX11" fmla="*/ 632460 w 3741420"/>
              <a:gd name="connsiteY11" fmla="*/ 1417320 h 3954780"/>
              <a:gd name="connsiteX12" fmla="*/ 1470660 w 3741420"/>
              <a:gd name="connsiteY12" fmla="*/ 975360 h 3954780"/>
              <a:gd name="connsiteX13" fmla="*/ 2438400 w 3741420"/>
              <a:gd name="connsiteY13" fmla="*/ 495300 h 3954780"/>
              <a:gd name="connsiteX14" fmla="*/ 2278380 w 3741420"/>
              <a:gd name="connsiteY14" fmla="*/ 7620 h 3954780"/>
              <a:gd name="connsiteX15" fmla="*/ 2933700 w 3741420"/>
              <a:gd name="connsiteY15" fmla="*/ 15240 h 3954780"/>
              <a:gd name="connsiteX16" fmla="*/ 2476500 w 3741420"/>
              <a:gd name="connsiteY16" fmla="*/ 220980 h 3954780"/>
              <a:gd name="connsiteX17" fmla="*/ 2606040 w 3741420"/>
              <a:gd name="connsiteY17" fmla="*/ 586740 h 3954780"/>
              <a:gd name="connsiteX18" fmla="*/ 2407920 w 3741420"/>
              <a:gd name="connsiteY18" fmla="*/ 762000 h 3954780"/>
              <a:gd name="connsiteX19" fmla="*/ 2301240 w 3741420"/>
              <a:gd name="connsiteY19" fmla="*/ 662940 h 3954780"/>
              <a:gd name="connsiteX20" fmla="*/ 623888 w 3741420"/>
              <a:gd name="connsiteY20" fmla="*/ 1588770 h 3954780"/>
              <a:gd name="connsiteX21" fmla="*/ 2169794 w 3741420"/>
              <a:gd name="connsiteY21" fmla="*/ 2701767 h 3954780"/>
              <a:gd name="connsiteX0" fmla="*/ 3741420 w 3741420"/>
              <a:gd name="connsiteY0" fmla="*/ 3954780 h 3954780"/>
              <a:gd name="connsiteX1" fmla="*/ 655320 w 3741420"/>
              <a:gd name="connsiteY1" fmla="*/ 1722120 h 3954780"/>
              <a:gd name="connsiteX2" fmla="*/ 129540 w 3741420"/>
              <a:gd name="connsiteY2" fmla="*/ 2484120 h 3954780"/>
              <a:gd name="connsiteX3" fmla="*/ 45720 w 3741420"/>
              <a:gd name="connsiteY3" fmla="*/ 2293620 h 3954780"/>
              <a:gd name="connsiteX4" fmla="*/ 213360 w 3741420"/>
              <a:gd name="connsiteY4" fmla="*/ 2004060 h 3954780"/>
              <a:gd name="connsiteX5" fmla="*/ 0 w 3741420"/>
              <a:gd name="connsiteY5" fmla="*/ 1874520 h 3954780"/>
              <a:gd name="connsiteX6" fmla="*/ 381000 w 3741420"/>
              <a:gd name="connsiteY6" fmla="*/ 1402080 h 3954780"/>
              <a:gd name="connsiteX7" fmla="*/ 518160 w 3741420"/>
              <a:gd name="connsiteY7" fmla="*/ 1447800 h 3954780"/>
              <a:gd name="connsiteX8" fmla="*/ 464820 w 3741420"/>
              <a:gd name="connsiteY8" fmla="*/ 617220 h 3954780"/>
              <a:gd name="connsiteX9" fmla="*/ 320040 w 3741420"/>
              <a:gd name="connsiteY9" fmla="*/ 0 h 3954780"/>
              <a:gd name="connsiteX10" fmla="*/ 556260 w 3741420"/>
              <a:gd name="connsiteY10" fmla="*/ 30480 h 3954780"/>
              <a:gd name="connsiteX11" fmla="*/ 632460 w 3741420"/>
              <a:gd name="connsiteY11" fmla="*/ 1417320 h 3954780"/>
              <a:gd name="connsiteX12" fmla="*/ 1470660 w 3741420"/>
              <a:gd name="connsiteY12" fmla="*/ 975360 h 3954780"/>
              <a:gd name="connsiteX13" fmla="*/ 2438400 w 3741420"/>
              <a:gd name="connsiteY13" fmla="*/ 495300 h 3954780"/>
              <a:gd name="connsiteX14" fmla="*/ 2278380 w 3741420"/>
              <a:gd name="connsiteY14" fmla="*/ 7620 h 3954780"/>
              <a:gd name="connsiteX15" fmla="*/ 2933700 w 3741420"/>
              <a:gd name="connsiteY15" fmla="*/ 15240 h 3954780"/>
              <a:gd name="connsiteX16" fmla="*/ 2476500 w 3741420"/>
              <a:gd name="connsiteY16" fmla="*/ 220980 h 3954780"/>
              <a:gd name="connsiteX17" fmla="*/ 2606040 w 3741420"/>
              <a:gd name="connsiteY17" fmla="*/ 586740 h 3954780"/>
              <a:gd name="connsiteX18" fmla="*/ 2407920 w 3741420"/>
              <a:gd name="connsiteY18" fmla="*/ 762000 h 3954780"/>
              <a:gd name="connsiteX19" fmla="*/ 2301240 w 3741420"/>
              <a:gd name="connsiteY19" fmla="*/ 662940 h 3954780"/>
              <a:gd name="connsiteX20" fmla="*/ 623888 w 3741420"/>
              <a:gd name="connsiteY20" fmla="*/ 1588770 h 3954780"/>
              <a:gd name="connsiteX21" fmla="*/ 2169794 w 3741420"/>
              <a:gd name="connsiteY21" fmla="*/ 2701767 h 3954780"/>
              <a:gd name="connsiteX0" fmla="*/ 3741420 w 3741420"/>
              <a:gd name="connsiteY0" fmla="*/ 3954780 h 3954780"/>
              <a:gd name="connsiteX1" fmla="*/ 655320 w 3741420"/>
              <a:gd name="connsiteY1" fmla="*/ 1722120 h 3954780"/>
              <a:gd name="connsiteX2" fmla="*/ 129540 w 3741420"/>
              <a:gd name="connsiteY2" fmla="*/ 2484120 h 3954780"/>
              <a:gd name="connsiteX3" fmla="*/ 45720 w 3741420"/>
              <a:gd name="connsiteY3" fmla="*/ 2293620 h 3954780"/>
              <a:gd name="connsiteX4" fmla="*/ 213360 w 3741420"/>
              <a:gd name="connsiteY4" fmla="*/ 2004060 h 3954780"/>
              <a:gd name="connsiteX5" fmla="*/ 0 w 3741420"/>
              <a:gd name="connsiteY5" fmla="*/ 1874520 h 3954780"/>
              <a:gd name="connsiteX6" fmla="*/ 381000 w 3741420"/>
              <a:gd name="connsiteY6" fmla="*/ 1402080 h 3954780"/>
              <a:gd name="connsiteX7" fmla="*/ 518160 w 3741420"/>
              <a:gd name="connsiteY7" fmla="*/ 1447800 h 3954780"/>
              <a:gd name="connsiteX8" fmla="*/ 464820 w 3741420"/>
              <a:gd name="connsiteY8" fmla="*/ 617220 h 3954780"/>
              <a:gd name="connsiteX9" fmla="*/ 320040 w 3741420"/>
              <a:gd name="connsiteY9" fmla="*/ 0 h 3954780"/>
              <a:gd name="connsiteX10" fmla="*/ 556260 w 3741420"/>
              <a:gd name="connsiteY10" fmla="*/ 30480 h 3954780"/>
              <a:gd name="connsiteX11" fmla="*/ 632460 w 3741420"/>
              <a:gd name="connsiteY11" fmla="*/ 1417320 h 3954780"/>
              <a:gd name="connsiteX12" fmla="*/ 1470660 w 3741420"/>
              <a:gd name="connsiteY12" fmla="*/ 975360 h 3954780"/>
              <a:gd name="connsiteX13" fmla="*/ 2438400 w 3741420"/>
              <a:gd name="connsiteY13" fmla="*/ 495300 h 3954780"/>
              <a:gd name="connsiteX14" fmla="*/ 2278380 w 3741420"/>
              <a:gd name="connsiteY14" fmla="*/ 7620 h 3954780"/>
              <a:gd name="connsiteX15" fmla="*/ 2933700 w 3741420"/>
              <a:gd name="connsiteY15" fmla="*/ 15240 h 3954780"/>
              <a:gd name="connsiteX16" fmla="*/ 2476500 w 3741420"/>
              <a:gd name="connsiteY16" fmla="*/ 220980 h 3954780"/>
              <a:gd name="connsiteX17" fmla="*/ 2606040 w 3741420"/>
              <a:gd name="connsiteY17" fmla="*/ 586740 h 3954780"/>
              <a:gd name="connsiteX18" fmla="*/ 2407920 w 3741420"/>
              <a:gd name="connsiteY18" fmla="*/ 762000 h 3954780"/>
              <a:gd name="connsiteX19" fmla="*/ 2301240 w 3741420"/>
              <a:gd name="connsiteY19" fmla="*/ 662940 h 3954780"/>
              <a:gd name="connsiteX20" fmla="*/ 623888 w 3741420"/>
              <a:gd name="connsiteY20" fmla="*/ 1588770 h 3954780"/>
              <a:gd name="connsiteX21" fmla="*/ 2169794 w 3741420"/>
              <a:gd name="connsiteY21" fmla="*/ 2701767 h 3954780"/>
              <a:gd name="connsiteX0" fmla="*/ 3741420 w 3827144"/>
              <a:gd name="connsiteY0" fmla="*/ 3954780 h 3954780"/>
              <a:gd name="connsiteX1" fmla="*/ 655320 w 3827144"/>
              <a:gd name="connsiteY1" fmla="*/ 1722120 h 3954780"/>
              <a:gd name="connsiteX2" fmla="*/ 129540 w 3827144"/>
              <a:gd name="connsiteY2" fmla="*/ 2484120 h 3954780"/>
              <a:gd name="connsiteX3" fmla="*/ 45720 w 3827144"/>
              <a:gd name="connsiteY3" fmla="*/ 2293620 h 3954780"/>
              <a:gd name="connsiteX4" fmla="*/ 213360 w 3827144"/>
              <a:gd name="connsiteY4" fmla="*/ 2004060 h 3954780"/>
              <a:gd name="connsiteX5" fmla="*/ 0 w 3827144"/>
              <a:gd name="connsiteY5" fmla="*/ 1874520 h 3954780"/>
              <a:gd name="connsiteX6" fmla="*/ 381000 w 3827144"/>
              <a:gd name="connsiteY6" fmla="*/ 1402080 h 3954780"/>
              <a:gd name="connsiteX7" fmla="*/ 518160 w 3827144"/>
              <a:gd name="connsiteY7" fmla="*/ 1447800 h 3954780"/>
              <a:gd name="connsiteX8" fmla="*/ 464820 w 3827144"/>
              <a:gd name="connsiteY8" fmla="*/ 617220 h 3954780"/>
              <a:gd name="connsiteX9" fmla="*/ 320040 w 3827144"/>
              <a:gd name="connsiteY9" fmla="*/ 0 h 3954780"/>
              <a:gd name="connsiteX10" fmla="*/ 556260 w 3827144"/>
              <a:gd name="connsiteY10" fmla="*/ 30480 h 3954780"/>
              <a:gd name="connsiteX11" fmla="*/ 632460 w 3827144"/>
              <a:gd name="connsiteY11" fmla="*/ 1417320 h 3954780"/>
              <a:gd name="connsiteX12" fmla="*/ 1470660 w 3827144"/>
              <a:gd name="connsiteY12" fmla="*/ 975360 h 3954780"/>
              <a:gd name="connsiteX13" fmla="*/ 2438400 w 3827144"/>
              <a:gd name="connsiteY13" fmla="*/ 495300 h 3954780"/>
              <a:gd name="connsiteX14" fmla="*/ 2278380 w 3827144"/>
              <a:gd name="connsiteY14" fmla="*/ 7620 h 3954780"/>
              <a:gd name="connsiteX15" fmla="*/ 2933700 w 3827144"/>
              <a:gd name="connsiteY15" fmla="*/ 15240 h 3954780"/>
              <a:gd name="connsiteX16" fmla="*/ 2476500 w 3827144"/>
              <a:gd name="connsiteY16" fmla="*/ 220980 h 3954780"/>
              <a:gd name="connsiteX17" fmla="*/ 2606040 w 3827144"/>
              <a:gd name="connsiteY17" fmla="*/ 586740 h 3954780"/>
              <a:gd name="connsiteX18" fmla="*/ 2407920 w 3827144"/>
              <a:gd name="connsiteY18" fmla="*/ 762000 h 3954780"/>
              <a:gd name="connsiteX19" fmla="*/ 2301240 w 3827144"/>
              <a:gd name="connsiteY19" fmla="*/ 662940 h 3954780"/>
              <a:gd name="connsiteX20" fmla="*/ 623888 w 3827144"/>
              <a:gd name="connsiteY20" fmla="*/ 1588770 h 3954780"/>
              <a:gd name="connsiteX21" fmla="*/ 3827144 w 3827144"/>
              <a:gd name="connsiteY21" fmla="*/ 3892392 h 3954780"/>
              <a:gd name="connsiteX0" fmla="*/ 3810038 w 3895762"/>
              <a:gd name="connsiteY0" fmla="*/ 3954780 h 3954780"/>
              <a:gd name="connsiteX1" fmla="*/ 723938 w 3895762"/>
              <a:gd name="connsiteY1" fmla="*/ 1722120 h 3954780"/>
              <a:gd name="connsiteX2" fmla="*/ 198158 w 3895762"/>
              <a:gd name="connsiteY2" fmla="*/ 2484120 h 3954780"/>
              <a:gd name="connsiteX3" fmla="*/ 0 w 3895762"/>
              <a:gd name="connsiteY3" fmla="*/ 2455558 h 3954780"/>
              <a:gd name="connsiteX4" fmla="*/ 281978 w 3895762"/>
              <a:gd name="connsiteY4" fmla="*/ 2004060 h 3954780"/>
              <a:gd name="connsiteX5" fmla="*/ 68618 w 3895762"/>
              <a:gd name="connsiteY5" fmla="*/ 1874520 h 3954780"/>
              <a:gd name="connsiteX6" fmla="*/ 449618 w 3895762"/>
              <a:gd name="connsiteY6" fmla="*/ 1402080 h 3954780"/>
              <a:gd name="connsiteX7" fmla="*/ 586778 w 3895762"/>
              <a:gd name="connsiteY7" fmla="*/ 1447800 h 3954780"/>
              <a:gd name="connsiteX8" fmla="*/ 533438 w 3895762"/>
              <a:gd name="connsiteY8" fmla="*/ 617220 h 3954780"/>
              <a:gd name="connsiteX9" fmla="*/ 388658 w 3895762"/>
              <a:gd name="connsiteY9" fmla="*/ 0 h 3954780"/>
              <a:gd name="connsiteX10" fmla="*/ 624878 w 3895762"/>
              <a:gd name="connsiteY10" fmla="*/ 30480 h 3954780"/>
              <a:gd name="connsiteX11" fmla="*/ 701078 w 3895762"/>
              <a:gd name="connsiteY11" fmla="*/ 1417320 h 3954780"/>
              <a:gd name="connsiteX12" fmla="*/ 1539278 w 3895762"/>
              <a:gd name="connsiteY12" fmla="*/ 975360 h 3954780"/>
              <a:gd name="connsiteX13" fmla="*/ 2507018 w 3895762"/>
              <a:gd name="connsiteY13" fmla="*/ 495300 h 3954780"/>
              <a:gd name="connsiteX14" fmla="*/ 2346998 w 3895762"/>
              <a:gd name="connsiteY14" fmla="*/ 7620 h 3954780"/>
              <a:gd name="connsiteX15" fmla="*/ 3002318 w 3895762"/>
              <a:gd name="connsiteY15" fmla="*/ 15240 h 3954780"/>
              <a:gd name="connsiteX16" fmla="*/ 2545118 w 3895762"/>
              <a:gd name="connsiteY16" fmla="*/ 220980 h 3954780"/>
              <a:gd name="connsiteX17" fmla="*/ 2674658 w 3895762"/>
              <a:gd name="connsiteY17" fmla="*/ 586740 h 3954780"/>
              <a:gd name="connsiteX18" fmla="*/ 2476538 w 3895762"/>
              <a:gd name="connsiteY18" fmla="*/ 762000 h 3954780"/>
              <a:gd name="connsiteX19" fmla="*/ 2369858 w 3895762"/>
              <a:gd name="connsiteY19" fmla="*/ 662940 h 3954780"/>
              <a:gd name="connsiteX20" fmla="*/ 692506 w 3895762"/>
              <a:gd name="connsiteY20" fmla="*/ 1588770 h 3954780"/>
              <a:gd name="connsiteX21" fmla="*/ 3895762 w 3895762"/>
              <a:gd name="connsiteY21" fmla="*/ 3892392 h 3954780"/>
              <a:gd name="connsiteX0" fmla="*/ 3810038 w 3895762"/>
              <a:gd name="connsiteY0" fmla="*/ 3954780 h 3954780"/>
              <a:gd name="connsiteX1" fmla="*/ 723938 w 3895762"/>
              <a:gd name="connsiteY1" fmla="*/ 1722120 h 3954780"/>
              <a:gd name="connsiteX2" fmla="*/ 45707 w 3895762"/>
              <a:gd name="connsiteY2" fmla="*/ 2988986 h 3954780"/>
              <a:gd name="connsiteX3" fmla="*/ 0 w 3895762"/>
              <a:gd name="connsiteY3" fmla="*/ 2455558 h 3954780"/>
              <a:gd name="connsiteX4" fmla="*/ 281978 w 3895762"/>
              <a:gd name="connsiteY4" fmla="*/ 2004060 h 3954780"/>
              <a:gd name="connsiteX5" fmla="*/ 68618 w 3895762"/>
              <a:gd name="connsiteY5" fmla="*/ 1874520 h 3954780"/>
              <a:gd name="connsiteX6" fmla="*/ 449618 w 3895762"/>
              <a:gd name="connsiteY6" fmla="*/ 1402080 h 3954780"/>
              <a:gd name="connsiteX7" fmla="*/ 586778 w 3895762"/>
              <a:gd name="connsiteY7" fmla="*/ 1447800 h 3954780"/>
              <a:gd name="connsiteX8" fmla="*/ 533438 w 3895762"/>
              <a:gd name="connsiteY8" fmla="*/ 617220 h 3954780"/>
              <a:gd name="connsiteX9" fmla="*/ 388658 w 3895762"/>
              <a:gd name="connsiteY9" fmla="*/ 0 h 3954780"/>
              <a:gd name="connsiteX10" fmla="*/ 624878 w 3895762"/>
              <a:gd name="connsiteY10" fmla="*/ 30480 h 3954780"/>
              <a:gd name="connsiteX11" fmla="*/ 701078 w 3895762"/>
              <a:gd name="connsiteY11" fmla="*/ 1417320 h 3954780"/>
              <a:gd name="connsiteX12" fmla="*/ 1539278 w 3895762"/>
              <a:gd name="connsiteY12" fmla="*/ 975360 h 3954780"/>
              <a:gd name="connsiteX13" fmla="*/ 2507018 w 3895762"/>
              <a:gd name="connsiteY13" fmla="*/ 495300 h 3954780"/>
              <a:gd name="connsiteX14" fmla="*/ 2346998 w 3895762"/>
              <a:gd name="connsiteY14" fmla="*/ 7620 h 3954780"/>
              <a:gd name="connsiteX15" fmla="*/ 3002318 w 3895762"/>
              <a:gd name="connsiteY15" fmla="*/ 15240 h 3954780"/>
              <a:gd name="connsiteX16" fmla="*/ 2545118 w 3895762"/>
              <a:gd name="connsiteY16" fmla="*/ 220980 h 3954780"/>
              <a:gd name="connsiteX17" fmla="*/ 2674658 w 3895762"/>
              <a:gd name="connsiteY17" fmla="*/ 586740 h 3954780"/>
              <a:gd name="connsiteX18" fmla="*/ 2476538 w 3895762"/>
              <a:gd name="connsiteY18" fmla="*/ 762000 h 3954780"/>
              <a:gd name="connsiteX19" fmla="*/ 2369858 w 3895762"/>
              <a:gd name="connsiteY19" fmla="*/ 662940 h 3954780"/>
              <a:gd name="connsiteX20" fmla="*/ 692506 w 3895762"/>
              <a:gd name="connsiteY20" fmla="*/ 1588770 h 3954780"/>
              <a:gd name="connsiteX21" fmla="*/ 3895762 w 3895762"/>
              <a:gd name="connsiteY21" fmla="*/ 3892392 h 3954780"/>
              <a:gd name="connsiteX0" fmla="*/ 3810038 w 3895762"/>
              <a:gd name="connsiteY0" fmla="*/ 3954780 h 3954780"/>
              <a:gd name="connsiteX1" fmla="*/ 723938 w 3895762"/>
              <a:gd name="connsiteY1" fmla="*/ 1722120 h 3954780"/>
              <a:gd name="connsiteX2" fmla="*/ 45707 w 3895762"/>
              <a:gd name="connsiteY2" fmla="*/ 2988986 h 3954780"/>
              <a:gd name="connsiteX3" fmla="*/ 0 w 3895762"/>
              <a:gd name="connsiteY3" fmla="*/ 2455558 h 3954780"/>
              <a:gd name="connsiteX4" fmla="*/ 281978 w 3895762"/>
              <a:gd name="connsiteY4" fmla="*/ 2004060 h 3954780"/>
              <a:gd name="connsiteX5" fmla="*/ 68618 w 3895762"/>
              <a:gd name="connsiteY5" fmla="*/ 1874520 h 3954780"/>
              <a:gd name="connsiteX6" fmla="*/ 449618 w 3895762"/>
              <a:gd name="connsiteY6" fmla="*/ 1402080 h 3954780"/>
              <a:gd name="connsiteX7" fmla="*/ 586778 w 3895762"/>
              <a:gd name="connsiteY7" fmla="*/ 1447800 h 3954780"/>
              <a:gd name="connsiteX8" fmla="*/ 533438 w 3895762"/>
              <a:gd name="connsiteY8" fmla="*/ 617220 h 3954780"/>
              <a:gd name="connsiteX9" fmla="*/ 388658 w 3895762"/>
              <a:gd name="connsiteY9" fmla="*/ 0 h 3954780"/>
              <a:gd name="connsiteX10" fmla="*/ 624878 w 3895762"/>
              <a:gd name="connsiteY10" fmla="*/ 30480 h 3954780"/>
              <a:gd name="connsiteX11" fmla="*/ 701078 w 3895762"/>
              <a:gd name="connsiteY11" fmla="*/ 1417320 h 3954780"/>
              <a:gd name="connsiteX12" fmla="*/ 1539278 w 3895762"/>
              <a:gd name="connsiteY12" fmla="*/ 975360 h 3954780"/>
              <a:gd name="connsiteX13" fmla="*/ 2507018 w 3895762"/>
              <a:gd name="connsiteY13" fmla="*/ 495300 h 3954780"/>
              <a:gd name="connsiteX14" fmla="*/ 2346998 w 3895762"/>
              <a:gd name="connsiteY14" fmla="*/ 7620 h 3954780"/>
              <a:gd name="connsiteX15" fmla="*/ 3002318 w 3895762"/>
              <a:gd name="connsiteY15" fmla="*/ 15240 h 3954780"/>
              <a:gd name="connsiteX16" fmla="*/ 2545118 w 3895762"/>
              <a:gd name="connsiteY16" fmla="*/ 220980 h 3954780"/>
              <a:gd name="connsiteX17" fmla="*/ 2674658 w 3895762"/>
              <a:gd name="connsiteY17" fmla="*/ 586740 h 3954780"/>
              <a:gd name="connsiteX18" fmla="*/ 2476538 w 3895762"/>
              <a:gd name="connsiteY18" fmla="*/ 762000 h 3954780"/>
              <a:gd name="connsiteX19" fmla="*/ 2369858 w 3895762"/>
              <a:gd name="connsiteY19" fmla="*/ 662940 h 3954780"/>
              <a:gd name="connsiteX20" fmla="*/ 692506 w 3895762"/>
              <a:gd name="connsiteY20" fmla="*/ 1588770 h 3954780"/>
              <a:gd name="connsiteX21" fmla="*/ 3895762 w 3895762"/>
              <a:gd name="connsiteY21" fmla="*/ 3892392 h 3954780"/>
              <a:gd name="connsiteX0" fmla="*/ 3810038 w 3895762"/>
              <a:gd name="connsiteY0" fmla="*/ 3954780 h 5331029"/>
              <a:gd name="connsiteX1" fmla="*/ 723938 w 3895762"/>
              <a:gd name="connsiteY1" fmla="*/ 1722120 h 5331029"/>
              <a:gd name="connsiteX2" fmla="*/ 2017126 w 3895762"/>
              <a:gd name="connsiteY2" fmla="*/ 5318551 h 5331029"/>
              <a:gd name="connsiteX3" fmla="*/ 45707 w 3895762"/>
              <a:gd name="connsiteY3" fmla="*/ 2988986 h 5331029"/>
              <a:gd name="connsiteX4" fmla="*/ 0 w 3895762"/>
              <a:gd name="connsiteY4" fmla="*/ 2455558 h 5331029"/>
              <a:gd name="connsiteX5" fmla="*/ 281978 w 3895762"/>
              <a:gd name="connsiteY5" fmla="*/ 2004060 h 5331029"/>
              <a:gd name="connsiteX6" fmla="*/ 68618 w 3895762"/>
              <a:gd name="connsiteY6" fmla="*/ 1874520 h 5331029"/>
              <a:gd name="connsiteX7" fmla="*/ 449618 w 3895762"/>
              <a:gd name="connsiteY7" fmla="*/ 1402080 h 5331029"/>
              <a:gd name="connsiteX8" fmla="*/ 586778 w 3895762"/>
              <a:gd name="connsiteY8" fmla="*/ 1447800 h 5331029"/>
              <a:gd name="connsiteX9" fmla="*/ 533438 w 3895762"/>
              <a:gd name="connsiteY9" fmla="*/ 617220 h 5331029"/>
              <a:gd name="connsiteX10" fmla="*/ 388658 w 3895762"/>
              <a:gd name="connsiteY10" fmla="*/ 0 h 5331029"/>
              <a:gd name="connsiteX11" fmla="*/ 624878 w 3895762"/>
              <a:gd name="connsiteY11" fmla="*/ 30480 h 5331029"/>
              <a:gd name="connsiteX12" fmla="*/ 701078 w 3895762"/>
              <a:gd name="connsiteY12" fmla="*/ 1417320 h 5331029"/>
              <a:gd name="connsiteX13" fmla="*/ 1539278 w 3895762"/>
              <a:gd name="connsiteY13" fmla="*/ 975360 h 5331029"/>
              <a:gd name="connsiteX14" fmla="*/ 2507018 w 3895762"/>
              <a:gd name="connsiteY14" fmla="*/ 495300 h 5331029"/>
              <a:gd name="connsiteX15" fmla="*/ 2346998 w 3895762"/>
              <a:gd name="connsiteY15" fmla="*/ 7620 h 5331029"/>
              <a:gd name="connsiteX16" fmla="*/ 3002318 w 3895762"/>
              <a:gd name="connsiteY16" fmla="*/ 15240 h 5331029"/>
              <a:gd name="connsiteX17" fmla="*/ 2545118 w 3895762"/>
              <a:gd name="connsiteY17" fmla="*/ 220980 h 5331029"/>
              <a:gd name="connsiteX18" fmla="*/ 2674658 w 3895762"/>
              <a:gd name="connsiteY18" fmla="*/ 586740 h 5331029"/>
              <a:gd name="connsiteX19" fmla="*/ 2476538 w 3895762"/>
              <a:gd name="connsiteY19" fmla="*/ 762000 h 5331029"/>
              <a:gd name="connsiteX20" fmla="*/ 2369858 w 3895762"/>
              <a:gd name="connsiteY20" fmla="*/ 662940 h 5331029"/>
              <a:gd name="connsiteX21" fmla="*/ 692506 w 3895762"/>
              <a:gd name="connsiteY21" fmla="*/ 1588770 h 5331029"/>
              <a:gd name="connsiteX22" fmla="*/ 3895762 w 3895762"/>
              <a:gd name="connsiteY22" fmla="*/ 3892392 h 5331029"/>
              <a:gd name="connsiteX0" fmla="*/ 3810038 w 3895762"/>
              <a:gd name="connsiteY0" fmla="*/ 3954780 h 5329544"/>
              <a:gd name="connsiteX1" fmla="*/ 723938 w 3895762"/>
              <a:gd name="connsiteY1" fmla="*/ 1722120 h 5329544"/>
              <a:gd name="connsiteX2" fmla="*/ 2017126 w 3895762"/>
              <a:gd name="connsiteY2" fmla="*/ 5318551 h 5329544"/>
              <a:gd name="connsiteX3" fmla="*/ 255327 w 3895762"/>
              <a:gd name="connsiteY3" fmla="*/ 2627007 h 5329544"/>
              <a:gd name="connsiteX4" fmla="*/ 0 w 3895762"/>
              <a:gd name="connsiteY4" fmla="*/ 2455558 h 5329544"/>
              <a:gd name="connsiteX5" fmla="*/ 281978 w 3895762"/>
              <a:gd name="connsiteY5" fmla="*/ 2004060 h 5329544"/>
              <a:gd name="connsiteX6" fmla="*/ 68618 w 3895762"/>
              <a:gd name="connsiteY6" fmla="*/ 1874520 h 5329544"/>
              <a:gd name="connsiteX7" fmla="*/ 449618 w 3895762"/>
              <a:gd name="connsiteY7" fmla="*/ 1402080 h 5329544"/>
              <a:gd name="connsiteX8" fmla="*/ 586778 w 3895762"/>
              <a:gd name="connsiteY8" fmla="*/ 1447800 h 5329544"/>
              <a:gd name="connsiteX9" fmla="*/ 533438 w 3895762"/>
              <a:gd name="connsiteY9" fmla="*/ 617220 h 5329544"/>
              <a:gd name="connsiteX10" fmla="*/ 388658 w 3895762"/>
              <a:gd name="connsiteY10" fmla="*/ 0 h 5329544"/>
              <a:gd name="connsiteX11" fmla="*/ 624878 w 3895762"/>
              <a:gd name="connsiteY11" fmla="*/ 30480 h 5329544"/>
              <a:gd name="connsiteX12" fmla="*/ 701078 w 3895762"/>
              <a:gd name="connsiteY12" fmla="*/ 1417320 h 5329544"/>
              <a:gd name="connsiteX13" fmla="*/ 1539278 w 3895762"/>
              <a:gd name="connsiteY13" fmla="*/ 975360 h 5329544"/>
              <a:gd name="connsiteX14" fmla="*/ 2507018 w 3895762"/>
              <a:gd name="connsiteY14" fmla="*/ 495300 h 5329544"/>
              <a:gd name="connsiteX15" fmla="*/ 2346998 w 3895762"/>
              <a:gd name="connsiteY15" fmla="*/ 7620 h 5329544"/>
              <a:gd name="connsiteX16" fmla="*/ 3002318 w 3895762"/>
              <a:gd name="connsiteY16" fmla="*/ 15240 h 5329544"/>
              <a:gd name="connsiteX17" fmla="*/ 2545118 w 3895762"/>
              <a:gd name="connsiteY17" fmla="*/ 220980 h 5329544"/>
              <a:gd name="connsiteX18" fmla="*/ 2674658 w 3895762"/>
              <a:gd name="connsiteY18" fmla="*/ 586740 h 5329544"/>
              <a:gd name="connsiteX19" fmla="*/ 2476538 w 3895762"/>
              <a:gd name="connsiteY19" fmla="*/ 762000 h 5329544"/>
              <a:gd name="connsiteX20" fmla="*/ 2369858 w 3895762"/>
              <a:gd name="connsiteY20" fmla="*/ 662940 h 5329544"/>
              <a:gd name="connsiteX21" fmla="*/ 692506 w 3895762"/>
              <a:gd name="connsiteY21" fmla="*/ 1588770 h 5329544"/>
              <a:gd name="connsiteX22" fmla="*/ 3895762 w 3895762"/>
              <a:gd name="connsiteY22" fmla="*/ 3892392 h 5329544"/>
              <a:gd name="connsiteX0" fmla="*/ 3810038 w 3895762"/>
              <a:gd name="connsiteY0" fmla="*/ 3954780 h 5329544"/>
              <a:gd name="connsiteX1" fmla="*/ 723938 w 3895762"/>
              <a:gd name="connsiteY1" fmla="*/ 1722120 h 5329544"/>
              <a:gd name="connsiteX2" fmla="*/ 2017126 w 3895762"/>
              <a:gd name="connsiteY2" fmla="*/ 5318551 h 5329544"/>
              <a:gd name="connsiteX3" fmla="*/ 255327 w 3895762"/>
              <a:gd name="connsiteY3" fmla="*/ 2627007 h 5329544"/>
              <a:gd name="connsiteX4" fmla="*/ 0 w 3895762"/>
              <a:gd name="connsiteY4" fmla="*/ 2455558 h 5329544"/>
              <a:gd name="connsiteX5" fmla="*/ 281978 w 3895762"/>
              <a:gd name="connsiteY5" fmla="*/ 2004060 h 5329544"/>
              <a:gd name="connsiteX6" fmla="*/ 68618 w 3895762"/>
              <a:gd name="connsiteY6" fmla="*/ 1874520 h 5329544"/>
              <a:gd name="connsiteX7" fmla="*/ 449618 w 3895762"/>
              <a:gd name="connsiteY7" fmla="*/ 1402080 h 5329544"/>
              <a:gd name="connsiteX8" fmla="*/ 586778 w 3895762"/>
              <a:gd name="connsiteY8" fmla="*/ 1447800 h 5329544"/>
              <a:gd name="connsiteX9" fmla="*/ 533438 w 3895762"/>
              <a:gd name="connsiteY9" fmla="*/ 617220 h 5329544"/>
              <a:gd name="connsiteX10" fmla="*/ 388658 w 3895762"/>
              <a:gd name="connsiteY10" fmla="*/ 0 h 5329544"/>
              <a:gd name="connsiteX11" fmla="*/ 624878 w 3895762"/>
              <a:gd name="connsiteY11" fmla="*/ 30480 h 5329544"/>
              <a:gd name="connsiteX12" fmla="*/ 701078 w 3895762"/>
              <a:gd name="connsiteY12" fmla="*/ 1417320 h 5329544"/>
              <a:gd name="connsiteX13" fmla="*/ 1539278 w 3895762"/>
              <a:gd name="connsiteY13" fmla="*/ 975360 h 5329544"/>
              <a:gd name="connsiteX14" fmla="*/ 2507018 w 3895762"/>
              <a:gd name="connsiteY14" fmla="*/ 495300 h 5329544"/>
              <a:gd name="connsiteX15" fmla="*/ 2346998 w 3895762"/>
              <a:gd name="connsiteY15" fmla="*/ 7620 h 5329544"/>
              <a:gd name="connsiteX16" fmla="*/ 3002318 w 3895762"/>
              <a:gd name="connsiteY16" fmla="*/ 15240 h 5329544"/>
              <a:gd name="connsiteX17" fmla="*/ 2545118 w 3895762"/>
              <a:gd name="connsiteY17" fmla="*/ 220980 h 5329544"/>
              <a:gd name="connsiteX18" fmla="*/ 2674658 w 3895762"/>
              <a:gd name="connsiteY18" fmla="*/ 586740 h 5329544"/>
              <a:gd name="connsiteX19" fmla="*/ 2476538 w 3895762"/>
              <a:gd name="connsiteY19" fmla="*/ 762000 h 5329544"/>
              <a:gd name="connsiteX20" fmla="*/ 2369858 w 3895762"/>
              <a:gd name="connsiteY20" fmla="*/ 662940 h 5329544"/>
              <a:gd name="connsiteX21" fmla="*/ 692506 w 3895762"/>
              <a:gd name="connsiteY21" fmla="*/ 1588770 h 5329544"/>
              <a:gd name="connsiteX22" fmla="*/ 3895762 w 3895762"/>
              <a:gd name="connsiteY22" fmla="*/ 3892392 h 5329544"/>
              <a:gd name="connsiteX0" fmla="*/ 3810038 w 3895762"/>
              <a:gd name="connsiteY0" fmla="*/ 3954780 h 5805183"/>
              <a:gd name="connsiteX1" fmla="*/ 723938 w 3895762"/>
              <a:gd name="connsiteY1" fmla="*/ 1722120 h 5805183"/>
              <a:gd name="connsiteX2" fmla="*/ 2464949 w 3895762"/>
              <a:gd name="connsiteY2" fmla="*/ 5556695 h 5805183"/>
              <a:gd name="connsiteX3" fmla="*/ 2017126 w 3895762"/>
              <a:gd name="connsiteY3" fmla="*/ 5318551 h 5805183"/>
              <a:gd name="connsiteX4" fmla="*/ 255327 w 3895762"/>
              <a:gd name="connsiteY4" fmla="*/ 2627007 h 5805183"/>
              <a:gd name="connsiteX5" fmla="*/ 0 w 3895762"/>
              <a:gd name="connsiteY5" fmla="*/ 2455558 h 5805183"/>
              <a:gd name="connsiteX6" fmla="*/ 281978 w 3895762"/>
              <a:gd name="connsiteY6" fmla="*/ 2004060 h 5805183"/>
              <a:gd name="connsiteX7" fmla="*/ 68618 w 3895762"/>
              <a:gd name="connsiteY7" fmla="*/ 1874520 h 5805183"/>
              <a:gd name="connsiteX8" fmla="*/ 449618 w 3895762"/>
              <a:gd name="connsiteY8" fmla="*/ 1402080 h 5805183"/>
              <a:gd name="connsiteX9" fmla="*/ 586778 w 3895762"/>
              <a:gd name="connsiteY9" fmla="*/ 1447800 h 5805183"/>
              <a:gd name="connsiteX10" fmla="*/ 533438 w 3895762"/>
              <a:gd name="connsiteY10" fmla="*/ 617220 h 5805183"/>
              <a:gd name="connsiteX11" fmla="*/ 388658 w 3895762"/>
              <a:gd name="connsiteY11" fmla="*/ 0 h 5805183"/>
              <a:gd name="connsiteX12" fmla="*/ 624878 w 3895762"/>
              <a:gd name="connsiteY12" fmla="*/ 30480 h 5805183"/>
              <a:gd name="connsiteX13" fmla="*/ 701078 w 3895762"/>
              <a:gd name="connsiteY13" fmla="*/ 1417320 h 5805183"/>
              <a:gd name="connsiteX14" fmla="*/ 1539278 w 3895762"/>
              <a:gd name="connsiteY14" fmla="*/ 975360 h 5805183"/>
              <a:gd name="connsiteX15" fmla="*/ 2507018 w 3895762"/>
              <a:gd name="connsiteY15" fmla="*/ 495300 h 5805183"/>
              <a:gd name="connsiteX16" fmla="*/ 2346998 w 3895762"/>
              <a:gd name="connsiteY16" fmla="*/ 7620 h 5805183"/>
              <a:gd name="connsiteX17" fmla="*/ 3002318 w 3895762"/>
              <a:gd name="connsiteY17" fmla="*/ 15240 h 5805183"/>
              <a:gd name="connsiteX18" fmla="*/ 2545118 w 3895762"/>
              <a:gd name="connsiteY18" fmla="*/ 220980 h 5805183"/>
              <a:gd name="connsiteX19" fmla="*/ 2674658 w 3895762"/>
              <a:gd name="connsiteY19" fmla="*/ 586740 h 5805183"/>
              <a:gd name="connsiteX20" fmla="*/ 2476538 w 3895762"/>
              <a:gd name="connsiteY20" fmla="*/ 762000 h 5805183"/>
              <a:gd name="connsiteX21" fmla="*/ 2369858 w 3895762"/>
              <a:gd name="connsiteY21" fmla="*/ 662940 h 5805183"/>
              <a:gd name="connsiteX22" fmla="*/ 692506 w 3895762"/>
              <a:gd name="connsiteY22" fmla="*/ 1588770 h 5805183"/>
              <a:gd name="connsiteX23" fmla="*/ 3895762 w 3895762"/>
              <a:gd name="connsiteY23" fmla="*/ 3892392 h 5805183"/>
              <a:gd name="connsiteX0" fmla="*/ 3810038 w 3895762"/>
              <a:gd name="connsiteY0" fmla="*/ 3954780 h 5739722"/>
              <a:gd name="connsiteX1" fmla="*/ 723938 w 3895762"/>
              <a:gd name="connsiteY1" fmla="*/ 1722120 h 5739722"/>
              <a:gd name="connsiteX2" fmla="*/ 359226 w 3895762"/>
              <a:gd name="connsiteY2" fmla="*/ 2546553 h 5739722"/>
              <a:gd name="connsiteX3" fmla="*/ 2464949 w 3895762"/>
              <a:gd name="connsiteY3" fmla="*/ 5556695 h 5739722"/>
              <a:gd name="connsiteX4" fmla="*/ 2017126 w 3895762"/>
              <a:gd name="connsiteY4" fmla="*/ 5318551 h 5739722"/>
              <a:gd name="connsiteX5" fmla="*/ 255327 w 3895762"/>
              <a:gd name="connsiteY5" fmla="*/ 2627007 h 5739722"/>
              <a:gd name="connsiteX6" fmla="*/ 0 w 3895762"/>
              <a:gd name="connsiteY6" fmla="*/ 2455558 h 5739722"/>
              <a:gd name="connsiteX7" fmla="*/ 281978 w 3895762"/>
              <a:gd name="connsiteY7" fmla="*/ 2004060 h 5739722"/>
              <a:gd name="connsiteX8" fmla="*/ 68618 w 3895762"/>
              <a:gd name="connsiteY8" fmla="*/ 1874520 h 5739722"/>
              <a:gd name="connsiteX9" fmla="*/ 449618 w 3895762"/>
              <a:gd name="connsiteY9" fmla="*/ 1402080 h 5739722"/>
              <a:gd name="connsiteX10" fmla="*/ 586778 w 3895762"/>
              <a:gd name="connsiteY10" fmla="*/ 1447800 h 5739722"/>
              <a:gd name="connsiteX11" fmla="*/ 533438 w 3895762"/>
              <a:gd name="connsiteY11" fmla="*/ 617220 h 5739722"/>
              <a:gd name="connsiteX12" fmla="*/ 388658 w 3895762"/>
              <a:gd name="connsiteY12" fmla="*/ 0 h 5739722"/>
              <a:gd name="connsiteX13" fmla="*/ 624878 w 3895762"/>
              <a:gd name="connsiteY13" fmla="*/ 30480 h 5739722"/>
              <a:gd name="connsiteX14" fmla="*/ 701078 w 3895762"/>
              <a:gd name="connsiteY14" fmla="*/ 1417320 h 5739722"/>
              <a:gd name="connsiteX15" fmla="*/ 1539278 w 3895762"/>
              <a:gd name="connsiteY15" fmla="*/ 975360 h 5739722"/>
              <a:gd name="connsiteX16" fmla="*/ 2507018 w 3895762"/>
              <a:gd name="connsiteY16" fmla="*/ 495300 h 5739722"/>
              <a:gd name="connsiteX17" fmla="*/ 2346998 w 3895762"/>
              <a:gd name="connsiteY17" fmla="*/ 7620 h 5739722"/>
              <a:gd name="connsiteX18" fmla="*/ 3002318 w 3895762"/>
              <a:gd name="connsiteY18" fmla="*/ 15240 h 5739722"/>
              <a:gd name="connsiteX19" fmla="*/ 2545118 w 3895762"/>
              <a:gd name="connsiteY19" fmla="*/ 220980 h 5739722"/>
              <a:gd name="connsiteX20" fmla="*/ 2674658 w 3895762"/>
              <a:gd name="connsiteY20" fmla="*/ 586740 h 5739722"/>
              <a:gd name="connsiteX21" fmla="*/ 2476538 w 3895762"/>
              <a:gd name="connsiteY21" fmla="*/ 762000 h 5739722"/>
              <a:gd name="connsiteX22" fmla="*/ 2369858 w 3895762"/>
              <a:gd name="connsiteY22" fmla="*/ 662940 h 5739722"/>
              <a:gd name="connsiteX23" fmla="*/ 692506 w 3895762"/>
              <a:gd name="connsiteY23" fmla="*/ 1588770 h 5739722"/>
              <a:gd name="connsiteX24" fmla="*/ 3895762 w 3895762"/>
              <a:gd name="connsiteY24" fmla="*/ 3892392 h 5739722"/>
              <a:gd name="connsiteX0" fmla="*/ 3810038 w 3895762"/>
              <a:gd name="connsiteY0" fmla="*/ 3954780 h 5739722"/>
              <a:gd name="connsiteX1" fmla="*/ 723938 w 3895762"/>
              <a:gd name="connsiteY1" fmla="*/ 1722120 h 5739722"/>
              <a:gd name="connsiteX2" fmla="*/ 359226 w 3895762"/>
              <a:gd name="connsiteY2" fmla="*/ 2546553 h 5739722"/>
              <a:gd name="connsiteX3" fmla="*/ 2464949 w 3895762"/>
              <a:gd name="connsiteY3" fmla="*/ 5556695 h 5739722"/>
              <a:gd name="connsiteX4" fmla="*/ 2017126 w 3895762"/>
              <a:gd name="connsiteY4" fmla="*/ 5318551 h 5739722"/>
              <a:gd name="connsiteX5" fmla="*/ 255327 w 3895762"/>
              <a:gd name="connsiteY5" fmla="*/ 2627007 h 5739722"/>
              <a:gd name="connsiteX6" fmla="*/ 0 w 3895762"/>
              <a:gd name="connsiteY6" fmla="*/ 2455558 h 5739722"/>
              <a:gd name="connsiteX7" fmla="*/ 281978 w 3895762"/>
              <a:gd name="connsiteY7" fmla="*/ 2004060 h 5739722"/>
              <a:gd name="connsiteX8" fmla="*/ 68618 w 3895762"/>
              <a:gd name="connsiteY8" fmla="*/ 1874520 h 5739722"/>
              <a:gd name="connsiteX9" fmla="*/ 449618 w 3895762"/>
              <a:gd name="connsiteY9" fmla="*/ 1402080 h 5739722"/>
              <a:gd name="connsiteX10" fmla="*/ 586778 w 3895762"/>
              <a:gd name="connsiteY10" fmla="*/ 1447800 h 5739722"/>
              <a:gd name="connsiteX11" fmla="*/ 533438 w 3895762"/>
              <a:gd name="connsiteY11" fmla="*/ 617220 h 5739722"/>
              <a:gd name="connsiteX12" fmla="*/ 388658 w 3895762"/>
              <a:gd name="connsiteY12" fmla="*/ 0 h 5739722"/>
              <a:gd name="connsiteX13" fmla="*/ 624878 w 3895762"/>
              <a:gd name="connsiteY13" fmla="*/ 30480 h 5739722"/>
              <a:gd name="connsiteX14" fmla="*/ 701078 w 3895762"/>
              <a:gd name="connsiteY14" fmla="*/ 1417320 h 5739722"/>
              <a:gd name="connsiteX15" fmla="*/ 1539278 w 3895762"/>
              <a:gd name="connsiteY15" fmla="*/ 975360 h 5739722"/>
              <a:gd name="connsiteX16" fmla="*/ 2507018 w 3895762"/>
              <a:gd name="connsiteY16" fmla="*/ 495300 h 5739722"/>
              <a:gd name="connsiteX17" fmla="*/ 2346998 w 3895762"/>
              <a:gd name="connsiteY17" fmla="*/ 7620 h 5739722"/>
              <a:gd name="connsiteX18" fmla="*/ 3002318 w 3895762"/>
              <a:gd name="connsiteY18" fmla="*/ 15240 h 5739722"/>
              <a:gd name="connsiteX19" fmla="*/ 2545118 w 3895762"/>
              <a:gd name="connsiteY19" fmla="*/ 220980 h 5739722"/>
              <a:gd name="connsiteX20" fmla="*/ 2674658 w 3895762"/>
              <a:gd name="connsiteY20" fmla="*/ 586740 h 5739722"/>
              <a:gd name="connsiteX21" fmla="*/ 2476538 w 3895762"/>
              <a:gd name="connsiteY21" fmla="*/ 762000 h 5739722"/>
              <a:gd name="connsiteX22" fmla="*/ 2369858 w 3895762"/>
              <a:gd name="connsiteY22" fmla="*/ 662940 h 5739722"/>
              <a:gd name="connsiteX23" fmla="*/ 692506 w 3895762"/>
              <a:gd name="connsiteY23" fmla="*/ 1588770 h 5739722"/>
              <a:gd name="connsiteX24" fmla="*/ 3895762 w 3895762"/>
              <a:gd name="connsiteY24" fmla="*/ 3892392 h 5739722"/>
              <a:gd name="connsiteX0" fmla="*/ 3810038 w 3895762"/>
              <a:gd name="connsiteY0" fmla="*/ 3954780 h 5739722"/>
              <a:gd name="connsiteX1" fmla="*/ 723938 w 3895762"/>
              <a:gd name="connsiteY1" fmla="*/ 1722120 h 5739722"/>
              <a:gd name="connsiteX2" fmla="*/ 308409 w 3895762"/>
              <a:gd name="connsiteY2" fmla="*/ 2473522 h 5739722"/>
              <a:gd name="connsiteX3" fmla="*/ 2464949 w 3895762"/>
              <a:gd name="connsiteY3" fmla="*/ 5556695 h 5739722"/>
              <a:gd name="connsiteX4" fmla="*/ 2017126 w 3895762"/>
              <a:gd name="connsiteY4" fmla="*/ 5318551 h 5739722"/>
              <a:gd name="connsiteX5" fmla="*/ 255327 w 3895762"/>
              <a:gd name="connsiteY5" fmla="*/ 2627007 h 5739722"/>
              <a:gd name="connsiteX6" fmla="*/ 0 w 3895762"/>
              <a:gd name="connsiteY6" fmla="*/ 2455558 h 5739722"/>
              <a:gd name="connsiteX7" fmla="*/ 281978 w 3895762"/>
              <a:gd name="connsiteY7" fmla="*/ 2004060 h 5739722"/>
              <a:gd name="connsiteX8" fmla="*/ 68618 w 3895762"/>
              <a:gd name="connsiteY8" fmla="*/ 1874520 h 5739722"/>
              <a:gd name="connsiteX9" fmla="*/ 449618 w 3895762"/>
              <a:gd name="connsiteY9" fmla="*/ 1402080 h 5739722"/>
              <a:gd name="connsiteX10" fmla="*/ 586778 w 3895762"/>
              <a:gd name="connsiteY10" fmla="*/ 1447800 h 5739722"/>
              <a:gd name="connsiteX11" fmla="*/ 533438 w 3895762"/>
              <a:gd name="connsiteY11" fmla="*/ 617220 h 5739722"/>
              <a:gd name="connsiteX12" fmla="*/ 388658 w 3895762"/>
              <a:gd name="connsiteY12" fmla="*/ 0 h 5739722"/>
              <a:gd name="connsiteX13" fmla="*/ 624878 w 3895762"/>
              <a:gd name="connsiteY13" fmla="*/ 30480 h 5739722"/>
              <a:gd name="connsiteX14" fmla="*/ 701078 w 3895762"/>
              <a:gd name="connsiteY14" fmla="*/ 1417320 h 5739722"/>
              <a:gd name="connsiteX15" fmla="*/ 1539278 w 3895762"/>
              <a:gd name="connsiteY15" fmla="*/ 975360 h 5739722"/>
              <a:gd name="connsiteX16" fmla="*/ 2507018 w 3895762"/>
              <a:gd name="connsiteY16" fmla="*/ 495300 h 5739722"/>
              <a:gd name="connsiteX17" fmla="*/ 2346998 w 3895762"/>
              <a:gd name="connsiteY17" fmla="*/ 7620 h 5739722"/>
              <a:gd name="connsiteX18" fmla="*/ 3002318 w 3895762"/>
              <a:gd name="connsiteY18" fmla="*/ 15240 h 5739722"/>
              <a:gd name="connsiteX19" fmla="*/ 2545118 w 3895762"/>
              <a:gd name="connsiteY19" fmla="*/ 220980 h 5739722"/>
              <a:gd name="connsiteX20" fmla="*/ 2674658 w 3895762"/>
              <a:gd name="connsiteY20" fmla="*/ 586740 h 5739722"/>
              <a:gd name="connsiteX21" fmla="*/ 2476538 w 3895762"/>
              <a:gd name="connsiteY21" fmla="*/ 762000 h 5739722"/>
              <a:gd name="connsiteX22" fmla="*/ 2369858 w 3895762"/>
              <a:gd name="connsiteY22" fmla="*/ 662940 h 5739722"/>
              <a:gd name="connsiteX23" fmla="*/ 692506 w 3895762"/>
              <a:gd name="connsiteY23" fmla="*/ 1588770 h 5739722"/>
              <a:gd name="connsiteX24" fmla="*/ 3895762 w 3895762"/>
              <a:gd name="connsiteY24" fmla="*/ 3892392 h 5739722"/>
              <a:gd name="connsiteX0" fmla="*/ 3810038 w 3895762"/>
              <a:gd name="connsiteY0" fmla="*/ 3954780 h 5739722"/>
              <a:gd name="connsiteX1" fmla="*/ 784283 w 3895762"/>
              <a:gd name="connsiteY1" fmla="*/ 1757048 h 5739722"/>
              <a:gd name="connsiteX2" fmla="*/ 308409 w 3895762"/>
              <a:gd name="connsiteY2" fmla="*/ 2473522 h 5739722"/>
              <a:gd name="connsiteX3" fmla="*/ 2464949 w 3895762"/>
              <a:gd name="connsiteY3" fmla="*/ 5556695 h 5739722"/>
              <a:gd name="connsiteX4" fmla="*/ 2017126 w 3895762"/>
              <a:gd name="connsiteY4" fmla="*/ 5318551 h 5739722"/>
              <a:gd name="connsiteX5" fmla="*/ 255327 w 3895762"/>
              <a:gd name="connsiteY5" fmla="*/ 2627007 h 5739722"/>
              <a:gd name="connsiteX6" fmla="*/ 0 w 3895762"/>
              <a:gd name="connsiteY6" fmla="*/ 2455558 h 5739722"/>
              <a:gd name="connsiteX7" fmla="*/ 281978 w 3895762"/>
              <a:gd name="connsiteY7" fmla="*/ 2004060 h 5739722"/>
              <a:gd name="connsiteX8" fmla="*/ 68618 w 3895762"/>
              <a:gd name="connsiteY8" fmla="*/ 1874520 h 5739722"/>
              <a:gd name="connsiteX9" fmla="*/ 449618 w 3895762"/>
              <a:gd name="connsiteY9" fmla="*/ 1402080 h 5739722"/>
              <a:gd name="connsiteX10" fmla="*/ 586778 w 3895762"/>
              <a:gd name="connsiteY10" fmla="*/ 1447800 h 5739722"/>
              <a:gd name="connsiteX11" fmla="*/ 533438 w 3895762"/>
              <a:gd name="connsiteY11" fmla="*/ 617220 h 5739722"/>
              <a:gd name="connsiteX12" fmla="*/ 388658 w 3895762"/>
              <a:gd name="connsiteY12" fmla="*/ 0 h 5739722"/>
              <a:gd name="connsiteX13" fmla="*/ 624878 w 3895762"/>
              <a:gd name="connsiteY13" fmla="*/ 30480 h 5739722"/>
              <a:gd name="connsiteX14" fmla="*/ 701078 w 3895762"/>
              <a:gd name="connsiteY14" fmla="*/ 1417320 h 5739722"/>
              <a:gd name="connsiteX15" fmla="*/ 1539278 w 3895762"/>
              <a:gd name="connsiteY15" fmla="*/ 975360 h 5739722"/>
              <a:gd name="connsiteX16" fmla="*/ 2507018 w 3895762"/>
              <a:gd name="connsiteY16" fmla="*/ 495300 h 5739722"/>
              <a:gd name="connsiteX17" fmla="*/ 2346998 w 3895762"/>
              <a:gd name="connsiteY17" fmla="*/ 7620 h 5739722"/>
              <a:gd name="connsiteX18" fmla="*/ 3002318 w 3895762"/>
              <a:gd name="connsiteY18" fmla="*/ 15240 h 5739722"/>
              <a:gd name="connsiteX19" fmla="*/ 2545118 w 3895762"/>
              <a:gd name="connsiteY19" fmla="*/ 220980 h 5739722"/>
              <a:gd name="connsiteX20" fmla="*/ 2674658 w 3895762"/>
              <a:gd name="connsiteY20" fmla="*/ 586740 h 5739722"/>
              <a:gd name="connsiteX21" fmla="*/ 2476538 w 3895762"/>
              <a:gd name="connsiteY21" fmla="*/ 762000 h 5739722"/>
              <a:gd name="connsiteX22" fmla="*/ 2369858 w 3895762"/>
              <a:gd name="connsiteY22" fmla="*/ 662940 h 5739722"/>
              <a:gd name="connsiteX23" fmla="*/ 692506 w 3895762"/>
              <a:gd name="connsiteY23" fmla="*/ 1588770 h 5739722"/>
              <a:gd name="connsiteX24" fmla="*/ 3895762 w 3895762"/>
              <a:gd name="connsiteY24" fmla="*/ 3892392 h 5739722"/>
              <a:gd name="connsiteX0" fmla="*/ 3810038 w 3895762"/>
              <a:gd name="connsiteY0" fmla="*/ 3954780 h 5739722"/>
              <a:gd name="connsiteX1" fmla="*/ 784283 w 3895762"/>
              <a:gd name="connsiteY1" fmla="*/ 1757048 h 5739722"/>
              <a:gd name="connsiteX2" fmla="*/ 308409 w 3895762"/>
              <a:gd name="connsiteY2" fmla="*/ 2473522 h 5739722"/>
              <a:gd name="connsiteX3" fmla="*/ 2464949 w 3895762"/>
              <a:gd name="connsiteY3" fmla="*/ 5556695 h 5739722"/>
              <a:gd name="connsiteX4" fmla="*/ 2017126 w 3895762"/>
              <a:gd name="connsiteY4" fmla="*/ 5318551 h 5739722"/>
              <a:gd name="connsiteX5" fmla="*/ 255327 w 3895762"/>
              <a:gd name="connsiteY5" fmla="*/ 2627007 h 5739722"/>
              <a:gd name="connsiteX6" fmla="*/ 0 w 3895762"/>
              <a:gd name="connsiteY6" fmla="*/ 2455558 h 5739722"/>
              <a:gd name="connsiteX7" fmla="*/ 281978 w 3895762"/>
              <a:gd name="connsiteY7" fmla="*/ 2004060 h 5739722"/>
              <a:gd name="connsiteX8" fmla="*/ 68618 w 3895762"/>
              <a:gd name="connsiteY8" fmla="*/ 1874520 h 5739722"/>
              <a:gd name="connsiteX9" fmla="*/ 449618 w 3895762"/>
              <a:gd name="connsiteY9" fmla="*/ 1402080 h 5739722"/>
              <a:gd name="connsiteX10" fmla="*/ 586778 w 3895762"/>
              <a:gd name="connsiteY10" fmla="*/ 1447800 h 5739722"/>
              <a:gd name="connsiteX11" fmla="*/ 533438 w 3895762"/>
              <a:gd name="connsiteY11" fmla="*/ 617220 h 5739722"/>
              <a:gd name="connsiteX12" fmla="*/ 388658 w 3895762"/>
              <a:gd name="connsiteY12" fmla="*/ 0 h 5739722"/>
              <a:gd name="connsiteX13" fmla="*/ 624878 w 3895762"/>
              <a:gd name="connsiteY13" fmla="*/ 30480 h 5739722"/>
              <a:gd name="connsiteX14" fmla="*/ 701078 w 3895762"/>
              <a:gd name="connsiteY14" fmla="*/ 1417320 h 5739722"/>
              <a:gd name="connsiteX15" fmla="*/ 1539278 w 3895762"/>
              <a:gd name="connsiteY15" fmla="*/ 975360 h 5739722"/>
              <a:gd name="connsiteX16" fmla="*/ 2507018 w 3895762"/>
              <a:gd name="connsiteY16" fmla="*/ 495300 h 5739722"/>
              <a:gd name="connsiteX17" fmla="*/ 2346998 w 3895762"/>
              <a:gd name="connsiteY17" fmla="*/ 7620 h 5739722"/>
              <a:gd name="connsiteX18" fmla="*/ 3002318 w 3895762"/>
              <a:gd name="connsiteY18" fmla="*/ 15240 h 5739722"/>
              <a:gd name="connsiteX19" fmla="*/ 2545118 w 3895762"/>
              <a:gd name="connsiteY19" fmla="*/ 220980 h 5739722"/>
              <a:gd name="connsiteX20" fmla="*/ 2674658 w 3895762"/>
              <a:gd name="connsiteY20" fmla="*/ 586740 h 5739722"/>
              <a:gd name="connsiteX21" fmla="*/ 2476538 w 3895762"/>
              <a:gd name="connsiteY21" fmla="*/ 762000 h 5739722"/>
              <a:gd name="connsiteX22" fmla="*/ 2369858 w 3895762"/>
              <a:gd name="connsiteY22" fmla="*/ 662940 h 5739722"/>
              <a:gd name="connsiteX23" fmla="*/ 692506 w 3895762"/>
              <a:gd name="connsiteY23" fmla="*/ 1588770 h 5739722"/>
              <a:gd name="connsiteX24" fmla="*/ 3895762 w 3895762"/>
              <a:gd name="connsiteY24" fmla="*/ 3892392 h 5739722"/>
              <a:gd name="connsiteX0" fmla="*/ 3810038 w 3895762"/>
              <a:gd name="connsiteY0" fmla="*/ 3954780 h 5739722"/>
              <a:gd name="connsiteX1" fmla="*/ 784283 w 3895762"/>
              <a:gd name="connsiteY1" fmla="*/ 1757048 h 5739722"/>
              <a:gd name="connsiteX2" fmla="*/ 308409 w 3895762"/>
              <a:gd name="connsiteY2" fmla="*/ 2473522 h 5739722"/>
              <a:gd name="connsiteX3" fmla="*/ 2464949 w 3895762"/>
              <a:gd name="connsiteY3" fmla="*/ 5556695 h 5739722"/>
              <a:gd name="connsiteX4" fmla="*/ 2017126 w 3895762"/>
              <a:gd name="connsiteY4" fmla="*/ 5318551 h 5739722"/>
              <a:gd name="connsiteX5" fmla="*/ 255327 w 3895762"/>
              <a:gd name="connsiteY5" fmla="*/ 2627007 h 5739722"/>
              <a:gd name="connsiteX6" fmla="*/ 0 w 3895762"/>
              <a:gd name="connsiteY6" fmla="*/ 2455558 h 5739722"/>
              <a:gd name="connsiteX7" fmla="*/ 281978 w 3895762"/>
              <a:gd name="connsiteY7" fmla="*/ 2004060 h 5739722"/>
              <a:gd name="connsiteX8" fmla="*/ 68618 w 3895762"/>
              <a:gd name="connsiteY8" fmla="*/ 1874520 h 5739722"/>
              <a:gd name="connsiteX9" fmla="*/ 449618 w 3895762"/>
              <a:gd name="connsiteY9" fmla="*/ 1402080 h 5739722"/>
              <a:gd name="connsiteX10" fmla="*/ 586778 w 3895762"/>
              <a:gd name="connsiteY10" fmla="*/ 1447800 h 5739722"/>
              <a:gd name="connsiteX11" fmla="*/ 533438 w 3895762"/>
              <a:gd name="connsiteY11" fmla="*/ 617220 h 5739722"/>
              <a:gd name="connsiteX12" fmla="*/ 388658 w 3895762"/>
              <a:gd name="connsiteY12" fmla="*/ 0 h 5739722"/>
              <a:gd name="connsiteX13" fmla="*/ 624878 w 3895762"/>
              <a:gd name="connsiteY13" fmla="*/ 30480 h 5739722"/>
              <a:gd name="connsiteX14" fmla="*/ 701078 w 3895762"/>
              <a:gd name="connsiteY14" fmla="*/ 1417320 h 5739722"/>
              <a:gd name="connsiteX15" fmla="*/ 1539278 w 3895762"/>
              <a:gd name="connsiteY15" fmla="*/ 975360 h 5739722"/>
              <a:gd name="connsiteX16" fmla="*/ 2507018 w 3895762"/>
              <a:gd name="connsiteY16" fmla="*/ 495300 h 5739722"/>
              <a:gd name="connsiteX17" fmla="*/ 2346998 w 3895762"/>
              <a:gd name="connsiteY17" fmla="*/ 7620 h 5739722"/>
              <a:gd name="connsiteX18" fmla="*/ 3002318 w 3895762"/>
              <a:gd name="connsiteY18" fmla="*/ 15240 h 5739722"/>
              <a:gd name="connsiteX19" fmla="*/ 2545118 w 3895762"/>
              <a:gd name="connsiteY19" fmla="*/ 220980 h 5739722"/>
              <a:gd name="connsiteX20" fmla="*/ 2674658 w 3895762"/>
              <a:gd name="connsiteY20" fmla="*/ 586740 h 5739722"/>
              <a:gd name="connsiteX21" fmla="*/ 2476538 w 3895762"/>
              <a:gd name="connsiteY21" fmla="*/ 762000 h 5739722"/>
              <a:gd name="connsiteX22" fmla="*/ 2369858 w 3895762"/>
              <a:gd name="connsiteY22" fmla="*/ 662940 h 5739722"/>
              <a:gd name="connsiteX23" fmla="*/ 692506 w 3895762"/>
              <a:gd name="connsiteY23" fmla="*/ 1588770 h 5739722"/>
              <a:gd name="connsiteX24" fmla="*/ 3895762 w 3895762"/>
              <a:gd name="connsiteY24" fmla="*/ 3892392 h 5739722"/>
              <a:gd name="connsiteX0" fmla="*/ 3781454 w 3867178"/>
              <a:gd name="connsiteY0" fmla="*/ 3954780 h 5739722"/>
              <a:gd name="connsiteX1" fmla="*/ 755699 w 3867178"/>
              <a:gd name="connsiteY1" fmla="*/ 1757048 h 5739722"/>
              <a:gd name="connsiteX2" fmla="*/ 279825 w 3867178"/>
              <a:gd name="connsiteY2" fmla="*/ 2473522 h 5739722"/>
              <a:gd name="connsiteX3" fmla="*/ 2436365 w 3867178"/>
              <a:gd name="connsiteY3" fmla="*/ 5556695 h 5739722"/>
              <a:gd name="connsiteX4" fmla="*/ 1988542 w 3867178"/>
              <a:gd name="connsiteY4" fmla="*/ 5318551 h 5739722"/>
              <a:gd name="connsiteX5" fmla="*/ 226743 w 3867178"/>
              <a:gd name="connsiteY5" fmla="*/ 2627007 h 5739722"/>
              <a:gd name="connsiteX6" fmla="*/ 0 w 3867178"/>
              <a:gd name="connsiteY6" fmla="*/ 2392053 h 5739722"/>
              <a:gd name="connsiteX7" fmla="*/ 253394 w 3867178"/>
              <a:gd name="connsiteY7" fmla="*/ 2004060 h 5739722"/>
              <a:gd name="connsiteX8" fmla="*/ 40034 w 3867178"/>
              <a:gd name="connsiteY8" fmla="*/ 1874520 h 5739722"/>
              <a:gd name="connsiteX9" fmla="*/ 421034 w 3867178"/>
              <a:gd name="connsiteY9" fmla="*/ 1402080 h 5739722"/>
              <a:gd name="connsiteX10" fmla="*/ 558194 w 3867178"/>
              <a:gd name="connsiteY10" fmla="*/ 1447800 h 5739722"/>
              <a:gd name="connsiteX11" fmla="*/ 504854 w 3867178"/>
              <a:gd name="connsiteY11" fmla="*/ 617220 h 5739722"/>
              <a:gd name="connsiteX12" fmla="*/ 360074 w 3867178"/>
              <a:gd name="connsiteY12" fmla="*/ 0 h 5739722"/>
              <a:gd name="connsiteX13" fmla="*/ 596294 w 3867178"/>
              <a:gd name="connsiteY13" fmla="*/ 30480 h 5739722"/>
              <a:gd name="connsiteX14" fmla="*/ 672494 w 3867178"/>
              <a:gd name="connsiteY14" fmla="*/ 1417320 h 5739722"/>
              <a:gd name="connsiteX15" fmla="*/ 1510694 w 3867178"/>
              <a:gd name="connsiteY15" fmla="*/ 975360 h 5739722"/>
              <a:gd name="connsiteX16" fmla="*/ 2478434 w 3867178"/>
              <a:gd name="connsiteY16" fmla="*/ 495300 h 5739722"/>
              <a:gd name="connsiteX17" fmla="*/ 2318414 w 3867178"/>
              <a:gd name="connsiteY17" fmla="*/ 7620 h 5739722"/>
              <a:gd name="connsiteX18" fmla="*/ 2973734 w 3867178"/>
              <a:gd name="connsiteY18" fmla="*/ 15240 h 5739722"/>
              <a:gd name="connsiteX19" fmla="*/ 2516534 w 3867178"/>
              <a:gd name="connsiteY19" fmla="*/ 220980 h 5739722"/>
              <a:gd name="connsiteX20" fmla="*/ 2646074 w 3867178"/>
              <a:gd name="connsiteY20" fmla="*/ 586740 h 5739722"/>
              <a:gd name="connsiteX21" fmla="*/ 2447954 w 3867178"/>
              <a:gd name="connsiteY21" fmla="*/ 762000 h 5739722"/>
              <a:gd name="connsiteX22" fmla="*/ 2341274 w 3867178"/>
              <a:gd name="connsiteY22" fmla="*/ 662940 h 5739722"/>
              <a:gd name="connsiteX23" fmla="*/ 663922 w 3867178"/>
              <a:gd name="connsiteY23" fmla="*/ 1588770 h 5739722"/>
              <a:gd name="connsiteX24" fmla="*/ 3867178 w 3867178"/>
              <a:gd name="connsiteY24" fmla="*/ 3892392 h 5739722"/>
              <a:gd name="connsiteX0" fmla="*/ 3787949 w 3873673"/>
              <a:gd name="connsiteY0" fmla="*/ 3954780 h 5739722"/>
              <a:gd name="connsiteX1" fmla="*/ 762194 w 3873673"/>
              <a:gd name="connsiteY1" fmla="*/ 1757048 h 5739722"/>
              <a:gd name="connsiteX2" fmla="*/ 286320 w 3873673"/>
              <a:gd name="connsiteY2" fmla="*/ 2473522 h 5739722"/>
              <a:gd name="connsiteX3" fmla="*/ 2442860 w 3873673"/>
              <a:gd name="connsiteY3" fmla="*/ 5556695 h 5739722"/>
              <a:gd name="connsiteX4" fmla="*/ 1995037 w 3873673"/>
              <a:gd name="connsiteY4" fmla="*/ 5318551 h 5739722"/>
              <a:gd name="connsiteX5" fmla="*/ 233238 w 3873673"/>
              <a:gd name="connsiteY5" fmla="*/ 2627007 h 5739722"/>
              <a:gd name="connsiteX6" fmla="*/ 6495 w 3873673"/>
              <a:gd name="connsiteY6" fmla="*/ 2392053 h 5739722"/>
              <a:gd name="connsiteX7" fmla="*/ 259889 w 3873673"/>
              <a:gd name="connsiteY7" fmla="*/ 2004060 h 5739722"/>
              <a:gd name="connsiteX8" fmla="*/ 46529 w 3873673"/>
              <a:gd name="connsiteY8" fmla="*/ 1874520 h 5739722"/>
              <a:gd name="connsiteX9" fmla="*/ 427529 w 3873673"/>
              <a:gd name="connsiteY9" fmla="*/ 1402080 h 5739722"/>
              <a:gd name="connsiteX10" fmla="*/ 564689 w 3873673"/>
              <a:gd name="connsiteY10" fmla="*/ 1447800 h 5739722"/>
              <a:gd name="connsiteX11" fmla="*/ 511349 w 3873673"/>
              <a:gd name="connsiteY11" fmla="*/ 617220 h 5739722"/>
              <a:gd name="connsiteX12" fmla="*/ 366569 w 3873673"/>
              <a:gd name="connsiteY12" fmla="*/ 0 h 5739722"/>
              <a:gd name="connsiteX13" fmla="*/ 602789 w 3873673"/>
              <a:gd name="connsiteY13" fmla="*/ 30480 h 5739722"/>
              <a:gd name="connsiteX14" fmla="*/ 678989 w 3873673"/>
              <a:gd name="connsiteY14" fmla="*/ 1417320 h 5739722"/>
              <a:gd name="connsiteX15" fmla="*/ 1517189 w 3873673"/>
              <a:gd name="connsiteY15" fmla="*/ 975360 h 5739722"/>
              <a:gd name="connsiteX16" fmla="*/ 2484929 w 3873673"/>
              <a:gd name="connsiteY16" fmla="*/ 495300 h 5739722"/>
              <a:gd name="connsiteX17" fmla="*/ 2324909 w 3873673"/>
              <a:gd name="connsiteY17" fmla="*/ 7620 h 5739722"/>
              <a:gd name="connsiteX18" fmla="*/ 2980229 w 3873673"/>
              <a:gd name="connsiteY18" fmla="*/ 15240 h 5739722"/>
              <a:gd name="connsiteX19" fmla="*/ 2523029 w 3873673"/>
              <a:gd name="connsiteY19" fmla="*/ 220980 h 5739722"/>
              <a:gd name="connsiteX20" fmla="*/ 2652569 w 3873673"/>
              <a:gd name="connsiteY20" fmla="*/ 586740 h 5739722"/>
              <a:gd name="connsiteX21" fmla="*/ 2454449 w 3873673"/>
              <a:gd name="connsiteY21" fmla="*/ 762000 h 5739722"/>
              <a:gd name="connsiteX22" fmla="*/ 2347769 w 3873673"/>
              <a:gd name="connsiteY22" fmla="*/ 662940 h 5739722"/>
              <a:gd name="connsiteX23" fmla="*/ 670417 w 3873673"/>
              <a:gd name="connsiteY23" fmla="*/ 1588770 h 5739722"/>
              <a:gd name="connsiteX24" fmla="*/ 3873673 w 3873673"/>
              <a:gd name="connsiteY24" fmla="*/ 3892392 h 5739722"/>
              <a:gd name="connsiteX0" fmla="*/ 3787949 w 3873673"/>
              <a:gd name="connsiteY0" fmla="*/ 3954780 h 5753961"/>
              <a:gd name="connsiteX1" fmla="*/ 762194 w 3873673"/>
              <a:gd name="connsiteY1" fmla="*/ 1757048 h 5753961"/>
              <a:gd name="connsiteX2" fmla="*/ 286320 w 3873673"/>
              <a:gd name="connsiteY2" fmla="*/ 2473522 h 5753961"/>
              <a:gd name="connsiteX3" fmla="*/ 2442860 w 3873673"/>
              <a:gd name="connsiteY3" fmla="*/ 5556695 h 5753961"/>
              <a:gd name="connsiteX4" fmla="*/ 2055382 w 3873673"/>
              <a:gd name="connsiteY4" fmla="*/ 5382056 h 5753961"/>
              <a:gd name="connsiteX5" fmla="*/ 233238 w 3873673"/>
              <a:gd name="connsiteY5" fmla="*/ 2627007 h 5753961"/>
              <a:gd name="connsiteX6" fmla="*/ 6495 w 3873673"/>
              <a:gd name="connsiteY6" fmla="*/ 2392053 h 5753961"/>
              <a:gd name="connsiteX7" fmla="*/ 259889 w 3873673"/>
              <a:gd name="connsiteY7" fmla="*/ 2004060 h 5753961"/>
              <a:gd name="connsiteX8" fmla="*/ 46529 w 3873673"/>
              <a:gd name="connsiteY8" fmla="*/ 1874520 h 5753961"/>
              <a:gd name="connsiteX9" fmla="*/ 427529 w 3873673"/>
              <a:gd name="connsiteY9" fmla="*/ 1402080 h 5753961"/>
              <a:gd name="connsiteX10" fmla="*/ 564689 w 3873673"/>
              <a:gd name="connsiteY10" fmla="*/ 1447800 h 5753961"/>
              <a:gd name="connsiteX11" fmla="*/ 511349 w 3873673"/>
              <a:gd name="connsiteY11" fmla="*/ 617220 h 5753961"/>
              <a:gd name="connsiteX12" fmla="*/ 366569 w 3873673"/>
              <a:gd name="connsiteY12" fmla="*/ 0 h 5753961"/>
              <a:gd name="connsiteX13" fmla="*/ 602789 w 3873673"/>
              <a:gd name="connsiteY13" fmla="*/ 30480 h 5753961"/>
              <a:gd name="connsiteX14" fmla="*/ 678989 w 3873673"/>
              <a:gd name="connsiteY14" fmla="*/ 1417320 h 5753961"/>
              <a:gd name="connsiteX15" fmla="*/ 1517189 w 3873673"/>
              <a:gd name="connsiteY15" fmla="*/ 975360 h 5753961"/>
              <a:gd name="connsiteX16" fmla="*/ 2484929 w 3873673"/>
              <a:gd name="connsiteY16" fmla="*/ 495300 h 5753961"/>
              <a:gd name="connsiteX17" fmla="*/ 2324909 w 3873673"/>
              <a:gd name="connsiteY17" fmla="*/ 7620 h 5753961"/>
              <a:gd name="connsiteX18" fmla="*/ 2980229 w 3873673"/>
              <a:gd name="connsiteY18" fmla="*/ 15240 h 5753961"/>
              <a:gd name="connsiteX19" fmla="*/ 2523029 w 3873673"/>
              <a:gd name="connsiteY19" fmla="*/ 220980 h 5753961"/>
              <a:gd name="connsiteX20" fmla="*/ 2652569 w 3873673"/>
              <a:gd name="connsiteY20" fmla="*/ 586740 h 5753961"/>
              <a:gd name="connsiteX21" fmla="*/ 2454449 w 3873673"/>
              <a:gd name="connsiteY21" fmla="*/ 762000 h 5753961"/>
              <a:gd name="connsiteX22" fmla="*/ 2347769 w 3873673"/>
              <a:gd name="connsiteY22" fmla="*/ 662940 h 5753961"/>
              <a:gd name="connsiteX23" fmla="*/ 670417 w 3873673"/>
              <a:gd name="connsiteY23" fmla="*/ 1588770 h 5753961"/>
              <a:gd name="connsiteX24" fmla="*/ 3873673 w 3873673"/>
              <a:gd name="connsiteY24" fmla="*/ 3892392 h 5753961"/>
              <a:gd name="connsiteX0" fmla="*/ 3787949 w 3873673"/>
              <a:gd name="connsiteY0" fmla="*/ 3954780 h 5720185"/>
              <a:gd name="connsiteX1" fmla="*/ 762194 w 3873673"/>
              <a:gd name="connsiteY1" fmla="*/ 1757048 h 5720185"/>
              <a:gd name="connsiteX2" fmla="*/ 286320 w 3873673"/>
              <a:gd name="connsiteY2" fmla="*/ 2473522 h 5720185"/>
              <a:gd name="connsiteX3" fmla="*/ 2442860 w 3873673"/>
              <a:gd name="connsiteY3" fmla="*/ 5556695 h 5720185"/>
              <a:gd name="connsiteX4" fmla="*/ 2055382 w 3873673"/>
              <a:gd name="connsiteY4" fmla="*/ 5382056 h 5720185"/>
              <a:gd name="connsiteX5" fmla="*/ 233238 w 3873673"/>
              <a:gd name="connsiteY5" fmla="*/ 2627007 h 5720185"/>
              <a:gd name="connsiteX6" fmla="*/ 6495 w 3873673"/>
              <a:gd name="connsiteY6" fmla="*/ 2392053 h 5720185"/>
              <a:gd name="connsiteX7" fmla="*/ 259889 w 3873673"/>
              <a:gd name="connsiteY7" fmla="*/ 2004060 h 5720185"/>
              <a:gd name="connsiteX8" fmla="*/ 46529 w 3873673"/>
              <a:gd name="connsiteY8" fmla="*/ 1874520 h 5720185"/>
              <a:gd name="connsiteX9" fmla="*/ 427529 w 3873673"/>
              <a:gd name="connsiteY9" fmla="*/ 1402080 h 5720185"/>
              <a:gd name="connsiteX10" fmla="*/ 564689 w 3873673"/>
              <a:gd name="connsiteY10" fmla="*/ 1447800 h 5720185"/>
              <a:gd name="connsiteX11" fmla="*/ 511349 w 3873673"/>
              <a:gd name="connsiteY11" fmla="*/ 617220 h 5720185"/>
              <a:gd name="connsiteX12" fmla="*/ 366569 w 3873673"/>
              <a:gd name="connsiteY12" fmla="*/ 0 h 5720185"/>
              <a:gd name="connsiteX13" fmla="*/ 602789 w 3873673"/>
              <a:gd name="connsiteY13" fmla="*/ 30480 h 5720185"/>
              <a:gd name="connsiteX14" fmla="*/ 678989 w 3873673"/>
              <a:gd name="connsiteY14" fmla="*/ 1417320 h 5720185"/>
              <a:gd name="connsiteX15" fmla="*/ 1517189 w 3873673"/>
              <a:gd name="connsiteY15" fmla="*/ 975360 h 5720185"/>
              <a:gd name="connsiteX16" fmla="*/ 2484929 w 3873673"/>
              <a:gd name="connsiteY16" fmla="*/ 495300 h 5720185"/>
              <a:gd name="connsiteX17" fmla="*/ 2324909 w 3873673"/>
              <a:gd name="connsiteY17" fmla="*/ 7620 h 5720185"/>
              <a:gd name="connsiteX18" fmla="*/ 2980229 w 3873673"/>
              <a:gd name="connsiteY18" fmla="*/ 15240 h 5720185"/>
              <a:gd name="connsiteX19" fmla="*/ 2523029 w 3873673"/>
              <a:gd name="connsiteY19" fmla="*/ 220980 h 5720185"/>
              <a:gd name="connsiteX20" fmla="*/ 2652569 w 3873673"/>
              <a:gd name="connsiteY20" fmla="*/ 586740 h 5720185"/>
              <a:gd name="connsiteX21" fmla="*/ 2454449 w 3873673"/>
              <a:gd name="connsiteY21" fmla="*/ 762000 h 5720185"/>
              <a:gd name="connsiteX22" fmla="*/ 2347769 w 3873673"/>
              <a:gd name="connsiteY22" fmla="*/ 662940 h 5720185"/>
              <a:gd name="connsiteX23" fmla="*/ 670417 w 3873673"/>
              <a:gd name="connsiteY23" fmla="*/ 1588770 h 5720185"/>
              <a:gd name="connsiteX24" fmla="*/ 3873673 w 3873673"/>
              <a:gd name="connsiteY24" fmla="*/ 3892392 h 5720185"/>
              <a:gd name="connsiteX0" fmla="*/ 3787949 w 3873673"/>
              <a:gd name="connsiteY0" fmla="*/ 3954780 h 5582645"/>
              <a:gd name="connsiteX1" fmla="*/ 762194 w 3873673"/>
              <a:gd name="connsiteY1" fmla="*/ 1757048 h 5582645"/>
              <a:gd name="connsiteX2" fmla="*/ 286320 w 3873673"/>
              <a:gd name="connsiteY2" fmla="*/ 2473522 h 5582645"/>
              <a:gd name="connsiteX3" fmla="*/ 2347579 w 3873673"/>
              <a:gd name="connsiteY3" fmla="*/ 5382056 h 5582645"/>
              <a:gd name="connsiteX4" fmla="*/ 2055382 w 3873673"/>
              <a:gd name="connsiteY4" fmla="*/ 5382056 h 5582645"/>
              <a:gd name="connsiteX5" fmla="*/ 233238 w 3873673"/>
              <a:gd name="connsiteY5" fmla="*/ 2627007 h 5582645"/>
              <a:gd name="connsiteX6" fmla="*/ 6495 w 3873673"/>
              <a:gd name="connsiteY6" fmla="*/ 2392053 h 5582645"/>
              <a:gd name="connsiteX7" fmla="*/ 259889 w 3873673"/>
              <a:gd name="connsiteY7" fmla="*/ 2004060 h 5582645"/>
              <a:gd name="connsiteX8" fmla="*/ 46529 w 3873673"/>
              <a:gd name="connsiteY8" fmla="*/ 1874520 h 5582645"/>
              <a:gd name="connsiteX9" fmla="*/ 427529 w 3873673"/>
              <a:gd name="connsiteY9" fmla="*/ 1402080 h 5582645"/>
              <a:gd name="connsiteX10" fmla="*/ 564689 w 3873673"/>
              <a:gd name="connsiteY10" fmla="*/ 1447800 h 5582645"/>
              <a:gd name="connsiteX11" fmla="*/ 511349 w 3873673"/>
              <a:gd name="connsiteY11" fmla="*/ 617220 h 5582645"/>
              <a:gd name="connsiteX12" fmla="*/ 366569 w 3873673"/>
              <a:gd name="connsiteY12" fmla="*/ 0 h 5582645"/>
              <a:gd name="connsiteX13" fmla="*/ 602789 w 3873673"/>
              <a:gd name="connsiteY13" fmla="*/ 30480 h 5582645"/>
              <a:gd name="connsiteX14" fmla="*/ 678989 w 3873673"/>
              <a:gd name="connsiteY14" fmla="*/ 1417320 h 5582645"/>
              <a:gd name="connsiteX15" fmla="*/ 1517189 w 3873673"/>
              <a:gd name="connsiteY15" fmla="*/ 975360 h 5582645"/>
              <a:gd name="connsiteX16" fmla="*/ 2484929 w 3873673"/>
              <a:gd name="connsiteY16" fmla="*/ 495300 h 5582645"/>
              <a:gd name="connsiteX17" fmla="*/ 2324909 w 3873673"/>
              <a:gd name="connsiteY17" fmla="*/ 7620 h 5582645"/>
              <a:gd name="connsiteX18" fmla="*/ 2980229 w 3873673"/>
              <a:gd name="connsiteY18" fmla="*/ 15240 h 5582645"/>
              <a:gd name="connsiteX19" fmla="*/ 2523029 w 3873673"/>
              <a:gd name="connsiteY19" fmla="*/ 220980 h 5582645"/>
              <a:gd name="connsiteX20" fmla="*/ 2652569 w 3873673"/>
              <a:gd name="connsiteY20" fmla="*/ 586740 h 5582645"/>
              <a:gd name="connsiteX21" fmla="*/ 2454449 w 3873673"/>
              <a:gd name="connsiteY21" fmla="*/ 762000 h 5582645"/>
              <a:gd name="connsiteX22" fmla="*/ 2347769 w 3873673"/>
              <a:gd name="connsiteY22" fmla="*/ 662940 h 5582645"/>
              <a:gd name="connsiteX23" fmla="*/ 670417 w 3873673"/>
              <a:gd name="connsiteY23" fmla="*/ 1588770 h 5582645"/>
              <a:gd name="connsiteX24" fmla="*/ 3873673 w 3873673"/>
              <a:gd name="connsiteY24" fmla="*/ 3892392 h 5582645"/>
              <a:gd name="connsiteX0" fmla="*/ 3787949 w 3873673"/>
              <a:gd name="connsiteY0" fmla="*/ 3954780 h 5382184"/>
              <a:gd name="connsiteX1" fmla="*/ 762194 w 3873673"/>
              <a:gd name="connsiteY1" fmla="*/ 1757048 h 5382184"/>
              <a:gd name="connsiteX2" fmla="*/ 286320 w 3873673"/>
              <a:gd name="connsiteY2" fmla="*/ 2473522 h 5382184"/>
              <a:gd name="connsiteX3" fmla="*/ 2347579 w 3873673"/>
              <a:gd name="connsiteY3" fmla="*/ 5382056 h 5382184"/>
              <a:gd name="connsiteX4" fmla="*/ 2055382 w 3873673"/>
              <a:gd name="connsiteY4" fmla="*/ 5382056 h 5382184"/>
              <a:gd name="connsiteX5" fmla="*/ 233238 w 3873673"/>
              <a:gd name="connsiteY5" fmla="*/ 2627007 h 5382184"/>
              <a:gd name="connsiteX6" fmla="*/ 6495 w 3873673"/>
              <a:gd name="connsiteY6" fmla="*/ 2392053 h 5382184"/>
              <a:gd name="connsiteX7" fmla="*/ 259889 w 3873673"/>
              <a:gd name="connsiteY7" fmla="*/ 2004060 h 5382184"/>
              <a:gd name="connsiteX8" fmla="*/ 46529 w 3873673"/>
              <a:gd name="connsiteY8" fmla="*/ 1874520 h 5382184"/>
              <a:gd name="connsiteX9" fmla="*/ 427529 w 3873673"/>
              <a:gd name="connsiteY9" fmla="*/ 1402080 h 5382184"/>
              <a:gd name="connsiteX10" fmla="*/ 564689 w 3873673"/>
              <a:gd name="connsiteY10" fmla="*/ 1447800 h 5382184"/>
              <a:gd name="connsiteX11" fmla="*/ 511349 w 3873673"/>
              <a:gd name="connsiteY11" fmla="*/ 617220 h 5382184"/>
              <a:gd name="connsiteX12" fmla="*/ 366569 w 3873673"/>
              <a:gd name="connsiteY12" fmla="*/ 0 h 5382184"/>
              <a:gd name="connsiteX13" fmla="*/ 602789 w 3873673"/>
              <a:gd name="connsiteY13" fmla="*/ 30480 h 5382184"/>
              <a:gd name="connsiteX14" fmla="*/ 678989 w 3873673"/>
              <a:gd name="connsiteY14" fmla="*/ 1417320 h 5382184"/>
              <a:gd name="connsiteX15" fmla="*/ 1517189 w 3873673"/>
              <a:gd name="connsiteY15" fmla="*/ 975360 h 5382184"/>
              <a:gd name="connsiteX16" fmla="*/ 2484929 w 3873673"/>
              <a:gd name="connsiteY16" fmla="*/ 495300 h 5382184"/>
              <a:gd name="connsiteX17" fmla="*/ 2324909 w 3873673"/>
              <a:gd name="connsiteY17" fmla="*/ 7620 h 5382184"/>
              <a:gd name="connsiteX18" fmla="*/ 2980229 w 3873673"/>
              <a:gd name="connsiteY18" fmla="*/ 15240 h 5382184"/>
              <a:gd name="connsiteX19" fmla="*/ 2523029 w 3873673"/>
              <a:gd name="connsiteY19" fmla="*/ 220980 h 5382184"/>
              <a:gd name="connsiteX20" fmla="*/ 2652569 w 3873673"/>
              <a:gd name="connsiteY20" fmla="*/ 586740 h 5382184"/>
              <a:gd name="connsiteX21" fmla="*/ 2454449 w 3873673"/>
              <a:gd name="connsiteY21" fmla="*/ 762000 h 5382184"/>
              <a:gd name="connsiteX22" fmla="*/ 2347769 w 3873673"/>
              <a:gd name="connsiteY22" fmla="*/ 662940 h 5382184"/>
              <a:gd name="connsiteX23" fmla="*/ 670417 w 3873673"/>
              <a:gd name="connsiteY23" fmla="*/ 1588770 h 5382184"/>
              <a:gd name="connsiteX24" fmla="*/ 3873673 w 3873673"/>
              <a:gd name="connsiteY24" fmla="*/ 3892392 h 5382184"/>
              <a:gd name="connsiteX0" fmla="*/ 3787949 w 3873673"/>
              <a:gd name="connsiteY0" fmla="*/ 3954780 h 5382184"/>
              <a:gd name="connsiteX1" fmla="*/ 762194 w 3873673"/>
              <a:gd name="connsiteY1" fmla="*/ 1757048 h 5382184"/>
              <a:gd name="connsiteX2" fmla="*/ 286320 w 3873673"/>
              <a:gd name="connsiteY2" fmla="*/ 2473522 h 5382184"/>
              <a:gd name="connsiteX3" fmla="*/ 2347579 w 3873673"/>
              <a:gd name="connsiteY3" fmla="*/ 5382056 h 5382184"/>
              <a:gd name="connsiteX4" fmla="*/ 2055382 w 3873673"/>
              <a:gd name="connsiteY4" fmla="*/ 5382056 h 5382184"/>
              <a:gd name="connsiteX5" fmla="*/ 233238 w 3873673"/>
              <a:gd name="connsiteY5" fmla="*/ 2627007 h 5382184"/>
              <a:gd name="connsiteX6" fmla="*/ 6495 w 3873673"/>
              <a:gd name="connsiteY6" fmla="*/ 2392053 h 5382184"/>
              <a:gd name="connsiteX7" fmla="*/ 259889 w 3873673"/>
              <a:gd name="connsiteY7" fmla="*/ 2004060 h 5382184"/>
              <a:gd name="connsiteX8" fmla="*/ 46529 w 3873673"/>
              <a:gd name="connsiteY8" fmla="*/ 1874520 h 5382184"/>
              <a:gd name="connsiteX9" fmla="*/ 427529 w 3873673"/>
              <a:gd name="connsiteY9" fmla="*/ 1402080 h 5382184"/>
              <a:gd name="connsiteX10" fmla="*/ 564689 w 3873673"/>
              <a:gd name="connsiteY10" fmla="*/ 1447800 h 5382184"/>
              <a:gd name="connsiteX11" fmla="*/ 511349 w 3873673"/>
              <a:gd name="connsiteY11" fmla="*/ 617220 h 5382184"/>
              <a:gd name="connsiteX12" fmla="*/ 366569 w 3873673"/>
              <a:gd name="connsiteY12" fmla="*/ 0 h 5382184"/>
              <a:gd name="connsiteX13" fmla="*/ 602789 w 3873673"/>
              <a:gd name="connsiteY13" fmla="*/ 30480 h 5382184"/>
              <a:gd name="connsiteX14" fmla="*/ 678989 w 3873673"/>
              <a:gd name="connsiteY14" fmla="*/ 1417320 h 5382184"/>
              <a:gd name="connsiteX15" fmla="*/ 1517189 w 3873673"/>
              <a:gd name="connsiteY15" fmla="*/ 975360 h 5382184"/>
              <a:gd name="connsiteX16" fmla="*/ 2484929 w 3873673"/>
              <a:gd name="connsiteY16" fmla="*/ 495300 h 5382184"/>
              <a:gd name="connsiteX17" fmla="*/ 2324909 w 3873673"/>
              <a:gd name="connsiteY17" fmla="*/ 7620 h 5382184"/>
              <a:gd name="connsiteX18" fmla="*/ 2980229 w 3873673"/>
              <a:gd name="connsiteY18" fmla="*/ 15240 h 5382184"/>
              <a:gd name="connsiteX19" fmla="*/ 2523029 w 3873673"/>
              <a:gd name="connsiteY19" fmla="*/ 220980 h 5382184"/>
              <a:gd name="connsiteX20" fmla="*/ 2652569 w 3873673"/>
              <a:gd name="connsiteY20" fmla="*/ 586740 h 5382184"/>
              <a:gd name="connsiteX21" fmla="*/ 2454449 w 3873673"/>
              <a:gd name="connsiteY21" fmla="*/ 762000 h 5382184"/>
              <a:gd name="connsiteX22" fmla="*/ 2347769 w 3873673"/>
              <a:gd name="connsiteY22" fmla="*/ 662940 h 5382184"/>
              <a:gd name="connsiteX23" fmla="*/ 670417 w 3873673"/>
              <a:gd name="connsiteY23" fmla="*/ 1588770 h 5382184"/>
              <a:gd name="connsiteX24" fmla="*/ 3873673 w 3873673"/>
              <a:gd name="connsiteY24" fmla="*/ 3892392 h 5382184"/>
              <a:gd name="connsiteX0" fmla="*/ 3787949 w 3873673"/>
              <a:gd name="connsiteY0" fmla="*/ 3954780 h 5388406"/>
              <a:gd name="connsiteX1" fmla="*/ 762194 w 3873673"/>
              <a:gd name="connsiteY1" fmla="*/ 1757048 h 5388406"/>
              <a:gd name="connsiteX2" fmla="*/ 286320 w 3873673"/>
              <a:gd name="connsiteY2" fmla="*/ 2473522 h 5388406"/>
              <a:gd name="connsiteX3" fmla="*/ 2195128 w 3873673"/>
              <a:gd name="connsiteY3" fmla="*/ 5388406 h 5388406"/>
              <a:gd name="connsiteX4" fmla="*/ 2055382 w 3873673"/>
              <a:gd name="connsiteY4" fmla="*/ 5382056 h 5388406"/>
              <a:gd name="connsiteX5" fmla="*/ 233238 w 3873673"/>
              <a:gd name="connsiteY5" fmla="*/ 2627007 h 5388406"/>
              <a:gd name="connsiteX6" fmla="*/ 6495 w 3873673"/>
              <a:gd name="connsiteY6" fmla="*/ 2392053 h 5388406"/>
              <a:gd name="connsiteX7" fmla="*/ 259889 w 3873673"/>
              <a:gd name="connsiteY7" fmla="*/ 2004060 h 5388406"/>
              <a:gd name="connsiteX8" fmla="*/ 46529 w 3873673"/>
              <a:gd name="connsiteY8" fmla="*/ 1874520 h 5388406"/>
              <a:gd name="connsiteX9" fmla="*/ 427529 w 3873673"/>
              <a:gd name="connsiteY9" fmla="*/ 1402080 h 5388406"/>
              <a:gd name="connsiteX10" fmla="*/ 564689 w 3873673"/>
              <a:gd name="connsiteY10" fmla="*/ 1447800 h 5388406"/>
              <a:gd name="connsiteX11" fmla="*/ 511349 w 3873673"/>
              <a:gd name="connsiteY11" fmla="*/ 617220 h 5388406"/>
              <a:gd name="connsiteX12" fmla="*/ 366569 w 3873673"/>
              <a:gd name="connsiteY12" fmla="*/ 0 h 5388406"/>
              <a:gd name="connsiteX13" fmla="*/ 602789 w 3873673"/>
              <a:gd name="connsiteY13" fmla="*/ 30480 h 5388406"/>
              <a:gd name="connsiteX14" fmla="*/ 678989 w 3873673"/>
              <a:gd name="connsiteY14" fmla="*/ 1417320 h 5388406"/>
              <a:gd name="connsiteX15" fmla="*/ 1517189 w 3873673"/>
              <a:gd name="connsiteY15" fmla="*/ 975360 h 5388406"/>
              <a:gd name="connsiteX16" fmla="*/ 2484929 w 3873673"/>
              <a:gd name="connsiteY16" fmla="*/ 495300 h 5388406"/>
              <a:gd name="connsiteX17" fmla="*/ 2324909 w 3873673"/>
              <a:gd name="connsiteY17" fmla="*/ 7620 h 5388406"/>
              <a:gd name="connsiteX18" fmla="*/ 2980229 w 3873673"/>
              <a:gd name="connsiteY18" fmla="*/ 15240 h 5388406"/>
              <a:gd name="connsiteX19" fmla="*/ 2523029 w 3873673"/>
              <a:gd name="connsiteY19" fmla="*/ 220980 h 5388406"/>
              <a:gd name="connsiteX20" fmla="*/ 2652569 w 3873673"/>
              <a:gd name="connsiteY20" fmla="*/ 586740 h 5388406"/>
              <a:gd name="connsiteX21" fmla="*/ 2454449 w 3873673"/>
              <a:gd name="connsiteY21" fmla="*/ 762000 h 5388406"/>
              <a:gd name="connsiteX22" fmla="*/ 2347769 w 3873673"/>
              <a:gd name="connsiteY22" fmla="*/ 662940 h 5388406"/>
              <a:gd name="connsiteX23" fmla="*/ 670417 w 3873673"/>
              <a:gd name="connsiteY23" fmla="*/ 1588770 h 5388406"/>
              <a:gd name="connsiteX24" fmla="*/ 3873673 w 3873673"/>
              <a:gd name="connsiteY24" fmla="*/ 3892392 h 5388406"/>
              <a:gd name="connsiteX0" fmla="*/ 3787949 w 3873673"/>
              <a:gd name="connsiteY0" fmla="*/ 3954780 h 5388535"/>
              <a:gd name="connsiteX1" fmla="*/ 762194 w 3873673"/>
              <a:gd name="connsiteY1" fmla="*/ 1757048 h 5388535"/>
              <a:gd name="connsiteX2" fmla="*/ 286320 w 3873673"/>
              <a:gd name="connsiteY2" fmla="*/ 2473522 h 5388535"/>
              <a:gd name="connsiteX3" fmla="*/ 2195128 w 3873673"/>
              <a:gd name="connsiteY3" fmla="*/ 5388406 h 5388535"/>
              <a:gd name="connsiteX4" fmla="*/ 1991861 w 3873673"/>
              <a:gd name="connsiteY4" fmla="*/ 5388407 h 5388535"/>
              <a:gd name="connsiteX5" fmla="*/ 233238 w 3873673"/>
              <a:gd name="connsiteY5" fmla="*/ 2627007 h 5388535"/>
              <a:gd name="connsiteX6" fmla="*/ 6495 w 3873673"/>
              <a:gd name="connsiteY6" fmla="*/ 2392053 h 5388535"/>
              <a:gd name="connsiteX7" fmla="*/ 259889 w 3873673"/>
              <a:gd name="connsiteY7" fmla="*/ 2004060 h 5388535"/>
              <a:gd name="connsiteX8" fmla="*/ 46529 w 3873673"/>
              <a:gd name="connsiteY8" fmla="*/ 1874520 h 5388535"/>
              <a:gd name="connsiteX9" fmla="*/ 427529 w 3873673"/>
              <a:gd name="connsiteY9" fmla="*/ 1402080 h 5388535"/>
              <a:gd name="connsiteX10" fmla="*/ 564689 w 3873673"/>
              <a:gd name="connsiteY10" fmla="*/ 1447800 h 5388535"/>
              <a:gd name="connsiteX11" fmla="*/ 511349 w 3873673"/>
              <a:gd name="connsiteY11" fmla="*/ 617220 h 5388535"/>
              <a:gd name="connsiteX12" fmla="*/ 366569 w 3873673"/>
              <a:gd name="connsiteY12" fmla="*/ 0 h 5388535"/>
              <a:gd name="connsiteX13" fmla="*/ 602789 w 3873673"/>
              <a:gd name="connsiteY13" fmla="*/ 30480 h 5388535"/>
              <a:gd name="connsiteX14" fmla="*/ 678989 w 3873673"/>
              <a:gd name="connsiteY14" fmla="*/ 1417320 h 5388535"/>
              <a:gd name="connsiteX15" fmla="*/ 1517189 w 3873673"/>
              <a:gd name="connsiteY15" fmla="*/ 975360 h 5388535"/>
              <a:gd name="connsiteX16" fmla="*/ 2484929 w 3873673"/>
              <a:gd name="connsiteY16" fmla="*/ 495300 h 5388535"/>
              <a:gd name="connsiteX17" fmla="*/ 2324909 w 3873673"/>
              <a:gd name="connsiteY17" fmla="*/ 7620 h 5388535"/>
              <a:gd name="connsiteX18" fmla="*/ 2980229 w 3873673"/>
              <a:gd name="connsiteY18" fmla="*/ 15240 h 5388535"/>
              <a:gd name="connsiteX19" fmla="*/ 2523029 w 3873673"/>
              <a:gd name="connsiteY19" fmla="*/ 220980 h 5388535"/>
              <a:gd name="connsiteX20" fmla="*/ 2652569 w 3873673"/>
              <a:gd name="connsiteY20" fmla="*/ 586740 h 5388535"/>
              <a:gd name="connsiteX21" fmla="*/ 2454449 w 3873673"/>
              <a:gd name="connsiteY21" fmla="*/ 762000 h 5388535"/>
              <a:gd name="connsiteX22" fmla="*/ 2347769 w 3873673"/>
              <a:gd name="connsiteY22" fmla="*/ 662940 h 5388535"/>
              <a:gd name="connsiteX23" fmla="*/ 670417 w 3873673"/>
              <a:gd name="connsiteY23" fmla="*/ 1588770 h 5388535"/>
              <a:gd name="connsiteX24" fmla="*/ 3873673 w 3873673"/>
              <a:gd name="connsiteY24" fmla="*/ 3892392 h 5388535"/>
              <a:gd name="connsiteX0" fmla="*/ 3781454 w 3867178"/>
              <a:gd name="connsiteY0" fmla="*/ 3954780 h 5388535"/>
              <a:gd name="connsiteX1" fmla="*/ 755699 w 3867178"/>
              <a:gd name="connsiteY1" fmla="*/ 1757048 h 5388535"/>
              <a:gd name="connsiteX2" fmla="*/ 279825 w 3867178"/>
              <a:gd name="connsiteY2" fmla="*/ 2473522 h 5388535"/>
              <a:gd name="connsiteX3" fmla="*/ 2188633 w 3867178"/>
              <a:gd name="connsiteY3" fmla="*/ 5388406 h 5388535"/>
              <a:gd name="connsiteX4" fmla="*/ 1985366 w 3867178"/>
              <a:gd name="connsiteY4" fmla="*/ 5388407 h 5388535"/>
              <a:gd name="connsiteX5" fmla="*/ 290264 w 3867178"/>
              <a:gd name="connsiteY5" fmla="*/ 2804821 h 5388535"/>
              <a:gd name="connsiteX6" fmla="*/ 0 w 3867178"/>
              <a:gd name="connsiteY6" fmla="*/ 2392053 h 5388535"/>
              <a:gd name="connsiteX7" fmla="*/ 253394 w 3867178"/>
              <a:gd name="connsiteY7" fmla="*/ 2004060 h 5388535"/>
              <a:gd name="connsiteX8" fmla="*/ 40034 w 3867178"/>
              <a:gd name="connsiteY8" fmla="*/ 1874520 h 5388535"/>
              <a:gd name="connsiteX9" fmla="*/ 421034 w 3867178"/>
              <a:gd name="connsiteY9" fmla="*/ 1402080 h 5388535"/>
              <a:gd name="connsiteX10" fmla="*/ 558194 w 3867178"/>
              <a:gd name="connsiteY10" fmla="*/ 1447800 h 5388535"/>
              <a:gd name="connsiteX11" fmla="*/ 504854 w 3867178"/>
              <a:gd name="connsiteY11" fmla="*/ 617220 h 5388535"/>
              <a:gd name="connsiteX12" fmla="*/ 360074 w 3867178"/>
              <a:gd name="connsiteY12" fmla="*/ 0 h 5388535"/>
              <a:gd name="connsiteX13" fmla="*/ 596294 w 3867178"/>
              <a:gd name="connsiteY13" fmla="*/ 30480 h 5388535"/>
              <a:gd name="connsiteX14" fmla="*/ 672494 w 3867178"/>
              <a:gd name="connsiteY14" fmla="*/ 1417320 h 5388535"/>
              <a:gd name="connsiteX15" fmla="*/ 1510694 w 3867178"/>
              <a:gd name="connsiteY15" fmla="*/ 975360 h 5388535"/>
              <a:gd name="connsiteX16" fmla="*/ 2478434 w 3867178"/>
              <a:gd name="connsiteY16" fmla="*/ 495300 h 5388535"/>
              <a:gd name="connsiteX17" fmla="*/ 2318414 w 3867178"/>
              <a:gd name="connsiteY17" fmla="*/ 7620 h 5388535"/>
              <a:gd name="connsiteX18" fmla="*/ 2973734 w 3867178"/>
              <a:gd name="connsiteY18" fmla="*/ 15240 h 5388535"/>
              <a:gd name="connsiteX19" fmla="*/ 2516534 w 3867178"/>
              <a:gd name="connsiteY19" fmla="*/ 220980 h 5388535"/>
              <a:gd name="connsiteX20" fmla="*/ 2646074 w 3867178"/>
              <a:gd name="connsiteY20" fmla="*/ 586740 h 5388535"/>
              <a:gd name="connsiteX21" fmla="*/ 2447954 w 3867178"/>
              <a:gd name="connsiteY21" fmla="*/ 762000 h 5388535"/>
              <a:gd name="connsiteX22" fmla="*/ 2341274 w 3867178"/>
              <a:gd name="connsiteY22" fmla="*/ 662940 h 5388535"/>
              <a:gd name="connsiteX23" fmla="*/ 663922 w 3867178"/>
              <a:gd name="connsiteY23" fmla="*/ 1588770 h 5388535"/>
              <a:gd name="connsiteX24" fmla="*/ 3867178 w 3867178"/>
              <a:gd name="connsiteY24" fmla="*/ 3892392 h 5388535"/>
              <a:gd name="connsiteX0" fmla="*/ 3781454 w 3867178"/>
              <a:gd name="connsiteY0" fmla="*/ 3954780 h 5388535"/>
              <a:gd name="connsiteX1" fmla="*/ 755699 w 3867178"/>
              <a:gd name="connsiteY1" fmla="*/ 1757048 h 5388535"/>
              <a:gd name="connsiteX2" fmla="*/ 279825 w 3867178"/>
              <a:gd name="connsiteY2" fmla="*/ 2473522 h 5388535"/>
              <a:gd name="connsiteX3" fmla="*/ 2188633 w 3867178"/>
              <a:gd name="connsiteY3" fmla="*/ 5388406 h 5388535"/>
              <a:gd name="connsiteX4" fmla="*/ 1985366 w 3867178"/>
              <a:gd name="connsiteY4" fmla="*/ 5388407 h 5388535"/>
              <a:gd name="connsiteX5" fmla="*/ 290264 w 3867178"/>
              <a:gd name="connsiteY5" fmla="*/ 2804821 h 5388535"/>
              <a:gd name="connsiteX6" fmla="*/ 0 w 3867178"/>
              <a:gd name="connsiteY6" fmla="*/ 2392053 h 5388535"/>
              <a:gd name="connsiteX7" fmla="*/ 253394 w 3867178"/>
              <a:gd name="connsiteY7" fmla="*/ 2004060 h 5388535"/>
              <a:gd name="connsiteX8" fmla="*/ 40034 w 3867178"/>
              <a:gd name="connsiteY8" fmla="*/ 1874520 h 5388535"/>
              <a:gd name="connsiteX9" fmla="*/ 421034 w 3867178"/>
              <a:gd name="connsiteY9" fmla="*/ 1402080 h 5388535"/>
              <a:gd name="connsiteX10" fmla="*/ 558194 w 3867178"/>
              <a:gd name="connsiteY10" fmla="*/ 1447800 h 5388535"/>
              <a:gd name="connsiteX11" fmla="*/ 504854 w 3867178"/>
              <a:gd name="connsiteY11" fmla="*/ 617220 h 5388535"/>
              <a:gd name="connsiteX12" fmla="*/ 360074 w 3867178"/>
              <a:gd name="connsiteY12" fmla="*/ 0 h 5388535"/>
              <a:gd name="connsiteX13" fmla="*/ 596294 w 3867178"/>
              <a:gd name="connsiteY13" fmla="*/ 30480 h 5388535"/>
              <a:gd name="connsiteX14" fmla="*/ 672494 w 3867178"/>
              <a:gd name="connsiteY14" fmla="*/ 1417320 h 5388535"/>
              <a:gd name="connsiteX15" fmla="*/ 1510694 w 3867178"/>
              <a:gd name="connsiteY15" fmla="*/ 975360 h 5388535"/>
              <a:gd name="connsiteX16" fmla="*/ 2478434 w 3867178"/>
              <a:gd name="connsiteY16" fmla="*/ 495300 h 5388535"/>
              <a:gd name="connsiteX17" fmla="*/ 2318414 w 3867178"/>
              <a:gd name="connsiteY17" fmla="*/ 7620 h 5388535"/>
              <a:gd name="connsiteX18" fmla="*/ 2973734 w 3867178"/>
              <a:gd name="connsiteY18" fmla="*/ 15240 h 5388535"/>
              <a:gd name="connsiteX19" fmla="*/ 2516534 w 3867178"/>
              <a:gd name="connsiteY19" fmla="*/ 220980 h 5388535"/>
              <a:gd name="connsiteX20" fmla="*/ 2646074 w 3867178"/>
              <a:gd name="connsiteY20" fmla="*/ 586740 h 5388535"/>
              <a:gd name="connsiteX21" fmla="*/ 2447954 w 3867178"/>
              <a:gd name="connsiteY21" fmla="*/ 762000 h 5388535"/>
              <a:gd name="connsiteX22" fmla="*/ 2341274 w 3867178"/>
              <a:gd name="connsiteY22" fmla="*/ 662940 h 5388535"/>
              <a:gd name="connsiteX23" fmla="*/ 663922 w 3867178"/>
              <a:gd name="connsiteY23" fmla="*/ 1588770 h 5388535"/>
              <a:gd name="connsiteX24" fmla="*/ 3867178 w 3867178"/>
              <a:gd name="connsiteY24" fmla="*/ 3892392 h 5388535"/>
              <a:gd name="connsiteX0" fmla="*/ 3803566 w 3889290"/>
              <a:gd name="connsiteY0" fmla="*/ 3954780 h 5388535"/>
              <a:gd name="connsiteX1" fmla="*/ 777811 w 3889290"/>
              <a:gd name="connsiteY1" fmla="*/ 1757048 h 5388535"/>
              <a:gd name="connsiteX2" fmla="*/ 301937 w 3889290"/>
              <a:gd name="connsiteY2" fmla="*/ 2473522 h 5388535"/>
              <a:gd name="connsiteX3" fmla="*/ 2210745 w 3889290"/>
              <a:gd name="connsiteY3" fmla="*/ 5388406 h 5388535"/>
              <a:gd name="connsiteX4" fmla="*/ 2007478 w 3889290"/>
              <a:gd name="connsiteY4" fmla="*/ 5388407 h 5388535"/>
              <a:gd name="connsiteX5" fmla="*/ 312376 w 3889290"/>
              <a:gd name="connsiteY5" fmla="*/ 2804821 h 5388535"/>
              <a:gd name="connsiteX6" fmla="*/ 31972 w 3889290"/>
              <a:gd name="connsiteY6" fmla="*/ 2972038 h 5388535"/>
              <a:gd name="connsiteX7" fmla="*/ 22112 w 3889290"/>
              <a:gd name="connsiteY7" fmla="*/ 2392053 h 5388535"/>
              <a:gd name="connsiteX8" fmla="*/ 275506 w 3889290"/>
              <a:gd name="connsiteY8" fmla="*/ 2004060 h 5388535"/>
              <a:gd name="connsiteX9" fmla="*/ 62146 w 3889290"/>
              <a:gd name="connsiteY9" fmla="*/ 1874520 h 5388535"/>
              <a:gd name="connsiteX10" fmla="*/ 443146 w 3889290"/>
              <a:gd name="connsiteY10" fmla="*/ 1402080 h 5388535"/>
              <a:gd name="connsiteX11" fmla="*/ 580306 w 3889290"/>
              <a:gd name="connsiteY11" fmla="*/ 1447800 h 5388535"/>
              <a:gd name="connsiteX12" fmla="*/ 526966 w 3889290"/>
              <a:gd name="connsiteY12" fmla="*/ 617220 h 5388535"/>
              <a:gd name="connsiteX13" fmla="*/ 382186 w 3889290"/>
              <a:gd name="connsiteY13" fmla="*/ 0 h 5388535"/>
              <a:gd name="connsiteX14" fmla="*/ 618406 w 3889290"/>
              <a:gd name="connsiteY14" fmla="*/ 30480 h 5388535"/>
              <a:gd name="connsiteX15" fmla="*/ 694606 w 3889290"/>
              <a:gd name="connsiteY15" fmla="*/ 1417320 h 5388535"/>
              <a:gd name="connsiteX16" fmla="*/ 1532806 w 3889290"/>
              <a:gd name="connsiteY16" fmla="*/ 975360 h 5388535"/>
              <a:gd name="connsiteX17" fmla="*/ 2500546 w 3889290"/>
              <a:gd name="connsiteY17" fmla="*/ 495300 h 5388535"/>
              <a:gd name="connsiteX18" fmla="*/ 2340526 w 3889290"/>
              <a:gd name="connsiteY18" fmla="*/ 7620 h 5388535"/>
              <a:gd name="connsiteX19" fmla="*/ 2995846 w 3889290"/>
              <a:gd name="connsiteY19" fmla="*/ 15240 h 5388535"/>
              <a:gd name="connsiteX20" fmla="*/ 2538646 w 3889290"/>
              <a:gd name="connsiteY20" fmla="*/ 220980 h 5388535"/>
              <a:gd name="connsiteX21" fmla="*/ 2668186 w 3889290"/>
              <a:gd name="connsiteY21" fmla="*/ 586740 h 5388535"/>
              <a:gd name="connsiteX22" fmla="*/ 2470066 w 3889290"/>
              <a:gd name="connsiteY22" fmla="*/ 762000 h 5388535"/>
              <a:gd name="connsiteX23" fmla="*/ 2363386 w 3889290"/>
              <a:gd name="connsiteY23" fmla="*/ 662940 h 5388535"/>
              <a:gd name="connsiteX24" fmla="*/ 686034 w 3889290"/>
              <a:gd name="connsiteY24" fmla="*/ 1588770 h 5388535"/>
              <a:gd name="connsiteX25" fmla="*/ 3889290 w 3889290"/>
              <a:gd name="connsiteY25" fmla="*/ 3892392 h 5388535"/>
              <a:gd name="connsiteX0" fmla="*/ 3803566 w 3889290"/>
              <a:gd name="connsiteY0" fmla="*/ 3954780 h 5388535"/>
              <a:gd name="connsiteX1" fmla="*/ 777811 w 3889290"/>
              <a:gd name="connsiteY1" fmla="*/ 1757048 h 5388535"/>
              <a:gd name="connsiteX2" fmla="*/ 301937 w 3889290"/>
              <a:gd name="connsiteY2" fmla="*/ 2473522 h 5388535"/>
              <a:gd name="connsiteX3" fmla="*/ 2210745 w 3889290"/>
              <a:gd name="connsiteY3" fmla="*/ 5388406 h 5388535"/>
              <a:gd name="connsiteX4" fmla="*/ 2007478 w 3889290"/>
              <a:gd name="connsiteY4" fmla="*/ 5388407 h 5388535"/>
              <a:gd name="connsiteX5" fmla="*/ 312376 w 3889290"/>
              <a:gd name="connsiteY5" fmla="*/ 2804821 h 5388535"/>
              <a:gd name="connsiteX6" fmla="*/ 31972 w 3889290"/>
              <a:gd name="connsiteY6" fmla="*/ 2972038 h 5388535"/>
              <a:gd name="connsiteX7" fmla="*/ 22112 w 3889290"/>
              <a:gd name="connsiteY7" fmla="*/ 2392053 h 5388535"/>
              <a:gd name="connsiteX8" fmla="*/ 275506 w 3889290"/>
              <a:gd name="connsiteY8" fmla="*/ 2004060 h 5388535"/>
              <a:gd name="connsiteX9" fmla="*/ 62146 w 3889290"/>
              <a:gd name="connsiteY9" fmla="*/ 1874520 h 5388535"/>
              <a:gd name="connsiteX10" fmla="*/ 443146 w 3889290"/>
              <a:gd name="connsiteY10" fmla="*/ 1402080 h 5388535"/>
              <a:gd name="connsiteX11" fmla="*/ 580306 w 3889290"/>
              <a:gd name="connsiteY11" fmla="*/ 1447800 h 5388535"/>
              <a:gd name="connsiteX12" fmla="*/ 526966 w 3889290"/>
              <a:gd name="connsiteY12" fmla="*/ 617220 h 5388535"/>
              <a:gd name="connsiteX13" fmla="*/ 382186 w 3889290"/>
              <a:gd name="connsiteY13" fmla="*/ 0 h 5388535"/>
              <a:gd name="connsiteX14" fmla="*/ 618406 w 3889290"/>
              <a:gd name="connsiteY14" fmla="*/ 30480 h 5388535"/>
              <a:gd name="connsiteX15" fmla="*/ 694606 w 3889290"/>
              <a:gd name="connsiteY15" fmla="*/ 1417320 h 5388535"/>
              <a:gd name="connsiteX16" fmla="*/ 1532806 w 3889290"/>
              <a:gd name="connsiteY16" fmla="*/ 975360 h 5388535"/>
              <a:gd name="connsiteX17" fmla="*/ 2500546 w 3889290"/>
              <a:gd name="connsiteY17" fmla="*/ 495300 h 5388535"/>
              <a:gd name="connsiteX18" fmla="*/ 2340526 w 3889290"/>
              <a:gd name="connsiteY18" fmla="*/ 7620 h 5388535"/>
              <a:gd name="connsiteX19" fmla="*/ 2995846 w 3889290"/>
              <a:gd name="connsiteY19" fmla="*/ 15240 h 5388535"/>
              <a:gd name="connsiteX20" fmla="*/ 2538646 w 3889290"/>
              <a:gd name="connsiteY20" fmla="*/ 220980 h 5388535"/>
              <a:gd name="connsiteX21" fmla="*/ 2668186 w 3889290"/>
              <a:gd name="connsiteY21" fmla="*/ 586740 h 5388535"/>
              <a:gd name="connsiteX22" fmla="*/ 2470066 w 3889290"/>
              <a:gd name="connsiteY22" fmla="*/ 762000 h 5388535"/>
              <a:gd name="connsiteX23" fmla="*/ 2363386 w 3889290"/>
              <a:gd name="connsiteY23" fmla="*/ 662940 h 5388535"/>
              <a:gd name="connsiteX24" fmla="*/ 686034 w 3889290"/>
              <a:gd name="connsiteY24" fmla="*/ 1588770 h 5388535"/>
              <a:gd name="connsiteX25" fmla="*/ 3889290 w 3889290"/>
              <a:gd name="connsiteY25" fmla="*/ 3892392 h 5388535"/>
              <a:gd name="connsiteX0" fmla="*/ 3803566 w 3889290"/>
              <a:gd name="connsiteY0" fmla="*/ 3954780 h 5388535"/>
              <a:gd name="connsiteX1" fmla="*/ 777811 w 3889290"/>
              <a:gd name="connsiteY1" fmla="*/ 1757048 h 5388535"/>
              <a:gd name="connsiteX2" fmla="*/ 301937 w 3889290"/>
              <a:gd name="connsiteY2" fmla="*/ 2473522 h 5388535"/>
              <a:gd name="connsiteX3" fmla="*/ 2210745 w 3889290"/>
              <a:gd name="connsiteY3" fmla="*/ 5388406 h 5388535"/>
              <a:gd name="connsiteX4" fmla="*/ 2007478 w 3889290"/>
              <a:gd name="connsiteY4" fmla="*/ 5388407 h 5388535"/>
              <a:gd name="connsiteX5" fmla="*/ 312376 w 3889290"/>
              <a:gd name="connsiteY5" fmla="*/ 2804821 h 5388535"/>
              <a:gd name="connsiteX6" fmla="*/ 31972 w 3889290"/>
              <a:gd name="connsiteY6" fmla="*/ 2972038 h 5388535"/>
              <a:gd name="connsiteX7" fmla="*/ 22112 w 3889290"/>
              <a:gd name="connsiteY7" fmla="*/ 2392053 h 5388535"/>
              <a:gd name="connsiteX8" fmla="*/ 275506 w 3889290"/>
              <a:gd name="connsiteY8" fmla="*/ 2004060 h 5388535"/>
              <a:gd name="connsiteX9" fmla="*/ 62146 w 3889290"/>
              <a:gd name="connsiteY9" fmla="*/ 1874520 h 5388535"/>
              <a:gd name="connsiteX10" fmla="*/ 443146 w 3889290"/>
              <a:gd name="connsiteY10" fmla="*/ 1402080 h 5388535"/>
              <a:gd name="connsiteX11" fmla="*/ 580306 w 3889290"/>
              <a:gd name="connsiteY11" fmla="*/ 1447800 h 5388535"/>
              <a:gd name="connsiteX12" fmla="*/ 526966 w 3889290"/>
              <a:gd name="connsiteY12" fmla="*/ 617220 h 5388535"/>
              <a:gd name="connsiteX13" fmla="*/ 382186 w 3889290"/>
              <a:gd name="connsiteY13" fmla="*/ 0 h 5388535"/>
              <a:gd name="connsiteX14" fmla="*/ 618406 w 3889290"/>
              <a:gd name="connsiteY14" fmla="*/ 30480 h 5388535"/>
              <a:gd name="connsiteX15" fmla="*/ 694606 w 3889290"/>
              <a:gd name="connsiteY15" fmla="*/ 1417320 h 5388535"/>
              <a:gd name="connsiteX16" fmla="*/ 1532806 w 3889290"/>
              <a:gd name="connsiteY16" fmla="*/ 975360 h 5388535"/>
              <a:gd name="connsiteX17" fmla="*/ 2500546 w 3889290"/>
              <a:gd name="connsiteY17" fmla="*/ 495300 h 5388535"/>
              <a:gd name="connsiteX18" fmla="*/ 2340526 w 3889290"/>
              <a:gd name="connsiteY18" fmla="*/ 7620 h 5388535"/>
              <a:gd name="connsiteX19" fmla="*/ 2995846 w 3889290"/>
              <a:gd name="connsiteY19" fmla="*/ 15240 h 5388535"/>
              <a:gd name="connsiteX20" fmla="*/ 2538646 w 3889290"/>
              <a:gd name="connsiteY20" fmla="*/ 220980 h 5388535"/>
              <a:gd name="connsiteX21" fmla="*/ 2668186 w 3889290"/>
              <a:gd name="connsiteY21" fmla="*/ 586740 h 5388535"/>
              <a:gd name="connsiteX22" fmla="*/ 2470066 w 3889290"/>
              <a:gd name="connsiteY22" fmla="*/ 762000 h 5388535"/>
              <a:gd name="connsiteX23" fmla="*/ 2363386 w 3889290"/>
              <a:gd name="connsiteY23" fmla="*/ 662940 h 5388535"/>
              <a:gd name="connsiteX24" fmla="*/ 686034 w 3889290"/>
              <a:gd name="connsiteY24" fmla="*/ 1588770 h 5388535"/>
              <a:gd name="connsiteX25" fmla="*/ 3889290 w 3889290"/>
              <a:gd name="connsiteY25" fmla="*/ 3892392 h 5388535"/>
              <a:gd name="connsiteX0" fmla="*/ 3788057 w 3873781"/>
              <a:gd name="connsiteY0" fmla="*/ 3954780 h 5388535"/>
              <a:gd name="connsiteX1" fmla="*/ 762302 w 3873781"/>
              <a:gd name="connsiteY1" fmla="*/ 1757048 h 5388535"/>
              <a:gd name="connsiteX2" fmla="*/ 286428 w 3873781"/>
              <a:gd name="connsiteY2" fmla="*/ 2473522 h 5388535"/>
              <a:gd name="connsiteX3" fmla="*/ 2195236 w 3873781"/>
              <a:gd name="connsiteY3" fmla="*/ 5388406 h 5388535"/>
              <a:gd name="connsiteX4" fmla="*/ 1991969 w 3873781"/>
              <a:gd name="connsiteY4" fmla="*/ 5388407 h 5388535"/>
              <a:gd name="connsiteX5" fmla="*/ 296867 w 3873781"/>
              <a:gd name="connsiteY5" fmla="*/ 2804821 h 5388535"/>
              <a:gd name="connsiteX6" fmla="*/ 16463 w 3873781"/>
              <a:gd name="connsiteY6" fmla="*/ 2972038 h 5388535"/>
              <a:gd name="connsiteX7" fmla="*/ 6603 w 3873781"/>
              <a:gd name="connsiteY7" fmla="*/ 2392053 h 5388535"/>
              <a:gd name="connsiteX8" fmla="*/ 259997 w 3873781"/>
              <a:gd name="connsiteY8" fmla="*/ 2004060 h 5388535"/>
              <a:gd name="connsiteX9" fmla="*/ 46637 w 3873781"/>
              <a:gd name="connsiteY9" fmla="*/ 1874520 h 5388535"/>
              <a:gd name="connsiteX10" fmla="*/ 427637 w 3873781"/>
              <a:gd name="connsiteY10" fmla="*/ 1402080 h 5388535"/>
              <a:gd name="connsiteX11" fmla="*/ 564797 w 3873781"/>
              <a:gd name="connsiteY11" fmla="*/ 1447800 h 5388535"/>
              <a:gd name="connsiteX12" fmla="*/ 511457 w 3873781"/>
              <a:gd name="connsiteY12" fmla="*/ 617220 h 5388535"/>
              <a:gd name="connsiteX13" fmla="*/ 366677 w 3873781"/>
              <a:gd name="connsiteY13" fmla="*/ 0 h 5388535"/>
              <a:gd name="connsiteX14" fmla="*/ 602897 w 3873781"/>
              <a:gd name="connsiteY14" fmla="*/ 30480 h 5388535"/>
              <a:gd name="connsiteX15" fmla="*/ 679097 w 3873781"/>
              <a:gd name="connsiteY15" fmla="*/ 1417320 h 5388535"/>
              <a:gd name="connsiteX16" fmla="*/ 1517297 w 3873781"/>
              <a:gd name="connsiteY16" fmla="*/ 975360 h 5388535"/>
              <a:gd name="connsiteX17" fmla="*/ 2485037 w 3873781"/>
              <a:gd name="connsiteY17" fmla="*/ 495300 h 5388535"/>
              <a:gd name="connsiteX18" fmla="*/ 2325017 w 3873781"/>
              <a:gd name="connsiteY18" fmla="*/ 7620 h 5388535"/>
              <a:gd name="connsiteX19" fmla="*/ 2980337 w 3873781"/>
              <a:gd name="connsiteY19" fmla="*/ 15240 h 5388535"/>
              <a:gd name="connsiteX20" fmla="*/ 2523137 w 3873781"/>
              <a:gd name="connsiteY20" fmla="*/ 220980 h 5388535"/>
              <a:gd name="connsiteX21" fmla="*/ 2652677 w 3873781"/>
              <a:gd name="connsiteY21" fmla="*/ 586740 h 5388535"/>
              <a:gd name="connsiteX22" fmla="*/ 2454557 w 3873781"/>
              <a:gd name="connsiteY22" fmla="*/ 762000 h 5388535"/>
              <a:gd name="connsiteX23" fmla="*/ 2347877 w 3873781"/>
              <a:gd name="connsiteY23" fmla="*/ 662940 h 5388535"/>
              <a:gd name="connsiteX24" fmla="*/ 670525 w 3873781"/>
              <a:gd name="connsiteY24" fmla="*/ 1588770 h 5388535"/>
              <a:gd name="connsiteX25" fmla="*/ 3873781 w 3873781"/>
              <a:gd name="connsiteY25" fmla="*/ 3892392 h 5388535"/>
              <a:gd name="connsiteX0" fmla="*/ 3781454 w 3867178"/>
              <a:gd name="connsiteY0" fmla="*/ 3954780 h 5388535"/>
              <a:gd name="connsiteX1" fmla="*/ 755699 w 3867178"/>
              <a:gd name="connsiteY1" fmla="*/ 1757048 h 5388535"/>
              <a:gd name="connsiteX2" fmla="*/ 279825 w 3867178"/>
              <a:gd name="connsiteY2" fmla="*/ 2473522 h 5388535"/>
              <a:gd name="connsiteX3" fmla="*/ 2188633 w 3867178"/>
              <a:gd name="connsiteY3" fmla="*/ 5388406 h 5388535"/>
              <a:gd name="connsiteX4" fmla="*/ 1985366 w 3867178"/>
              <a:gd name="connsiteY4" fmla="*/ 5388407 h 5388535"/>
              <a:gd name="connsiteX5" fmla="*/ 290264 w 3867178"/>
              <a:gd name="connsiteY5" fmla="*/ 2804821 h 5388535"/>
              <a:gd name="connsiteX6" fmla="*/ 9860 w 3867178"/>
              <a:gd name="connsiteY6" fmla="*/ 2972038 h 5388535"/>
              <a:gd name="connsiteX7" fmla="*/ 0 w 3867178"/>
              <a:gd name="connsiteY7" fmla="*/ 2392053 h 5388535"/>
              <a:gd name="connsiteX8" fmla="*/ 253394 w 3867178"/>
              <a:gd name="connsiteY8" fmla="*/ 2004060 h 5388535"/>
              <a:gd name="connsiteX9" fmla="*/ 40034 w 3867178"/>
              <a:gd name="connsiteY9" fmla="*/ 1874520 h 5388535"/>
              <a:gd name="connsiteX10" fmla="*/ 421034 w 3867178"/>
              <a:gd name="connsiteY10" fmla="*/ 1402080 h 5388535"/>
              <a:gd name="connsiteX11" fmla="*/ 558194 w 3867178"/>
              <a:gd name="connsiteY11" fmla="*/ 1447800 h 5388535"/>
              <a:gd name="connsiteX12" fmla="*/ 504854 w 3867178"/>
              <a:gd name="connsiteY12" fmla="*/ 617220 h 5388535"/>
              <a:gd name="connsiteX13" fmla="*/ 360074 w 3867178"/>
              <a:gd name="connsiteY13" fmla="*/ 0 h 5388535"/>
              <a:gd name="connsiteX14" fmla="*/ 596294 w 3867178"/>
              <a:gd name="connsiteY14" fmla="*/ 30480 h 5388535"/>
              <a:gd name="connsiteX15" fmla="*/ 672494 w 3867178"/>
              <a:gd name="connsiteY15" fmla="*/ 1417320 h 5388535"/>
              <a:gd name="connsiteX16" fmla="*/ 1510694 w 3867178"/>
              <a:gd name="connsiteY16" fmla="*/ 975360 h 5388535"/>
              <a:gd name="connsiteX17" fmla="*/ 2478434 w 3867178"/>
              <a:gd name="connsiteY17" fmla="*/ 495300 h 5388535"/>
              <a:gd name="connsiteX18" fmla="*/ 2318414 w 3867178"/>
              <a:gd name="connsiteY18" fmla="*/ 7620 h 5388535"/>
              <a:gd name="connsiteX19" fmla="*/ 2973734 w 3867178"/>
              <a:gd name="connsiteY19" fmla="*/ 15240 h 5388535"/>
              <a:gd name="connsiteX20" fmla="*/ 2516534 w 3867178"/>
              <a:gd name="connsiteY20" fmla="*/ 220980 h 5388535"/>
              <a:gd name="connsiteX21" fmla="*/ 2646074 w 3867178"/>
              <a:gd name="connsiteY21" fmla="*/ 586740 h 5388535"/>
              <a:gd name="connsiteX22" fmla="*/ 2447954 w 3867178"/>
              <a:gd name="connsiteY22" fmla="*/ 762000 h 5388535"/>
              <a:gd name="connsiteX23" fmla="*/ 2341274 w 3867178"/>
              <a:gd name="connsiteY23" fmla="*/ 662940 h 5388535"/>
              <a:gd name="connsiteX24" fmla="*/ 663922 w 3867178"/>
              <a:gd name="connsiteY24" fmla="*/ 1588770 h 5388535"/>
              <a:gd name="connsiteX25" fmla="*/ 3867178 w 3867178"/>
              <a:gd name="connsiteY25" fmla="*/ 3892392 h 538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67178" h="5388535">
                <a:moveTo>
                  <a:pt x="3781454" y="3954780"/>
                </a:moveTo>
                <a:lnTo>
                  <a:pt x="755699" y="1757048"/>
                </a:lnTo>
                <a:cubicBezTo>
                  <a:pt x="722080" y="1758900"/>
                  <a:pt x="319966" y="2386920"/>
                  <a:pt x="279825" y="2473522"/>
                </a:cubicBezTo>
                <a:cubicBezTo>
                  <a:pt x="569993" y="3112618"/>
                  <a:pt x="1859912" y="4985149"/>
                  <a:pt x="2188633" y="5388406"/>
                </a:cubicBezTo>
                <a:cubicBezTo>
                  <a:pt x="2085412" y="5385231"/>
                  <a:pt x="2118608" y="5389287"/>
                  <a:pt x="1985366" y="5388407"/>
                </a:cubicBezTo>
                <a:cubicBezTo>
                  <a:pt x="1798131" y="5200187"/>
                  <a:pt x="358075" y="2807286"/>
                  <a:pt x="290264" y="2804821"/>
                </a:cubicBezTo>
                <a:cubicBezTo>
                  <a:pt x="212980" y="2837103"/>
                  <a:pt x="140814" y="2901122"/>
                  <a:pt x="9860" y="2972038"/>
                </a:cubicBezTo>
                <a:cubicBezTo>
                  <a:pt x="25004" y="2861965"/>
                  <a:pt x="4935" y="2569259"/>
                  <a:pt x="0" y="2392053"/>
                </a:cubicBezTo>
                <a:lnTo>
                  <a:pt x="253394" y="2004060"/>
                </a:lnTo>
                <a:lnTo>
                  <a:pt x="40034" y="1874520"/>
                </a:lnTo>
                <a:lnTo>
                  <a:pt x="421034" y="1402080"/>
                </a:lnTo>
                <a:lnTo>
                  <a:pt x="558194" y="1447800"/>
                </a:lnTo>
                <a:lnTo>
                  <a:pt x="504854" y="617220"/>
                </a:lnTo>
                <a:lnTo>
                  <a:pt x="360074" y="0"/>
                </a:lnTo>
                <a:lnTo>
                  <a:pt x="596294" y="30480"/>
                </a:lnTo>
                <a:lnTo>
                  <a:pt x="672494" y="1417320"/>
                </a:lnTo>
                <a:lnTo>
                  <a:pt x="1510694" y="975360"/>
                </a:lnTo>
                <a:lnTo>
                  <a:pt x="2478434" y="495300"/>
                </a:lnTo>
                <a:lnTo>
                  <a:pt x="2318414" y="7620"/>
                </a:lnTo>
                <a:lnTo>
                  <a:pt x="2973734" y="15240"/>
                </a:lnTo>
                <a:lnTo>
                  <a:pt x="2516534" y="220980"/>
                </a:lnTo>
                <a:lnTo>
                  <a:pt x="2646074" y="586740"/>
                </a:lnTo>
                <a:lnTo>
                  <a:pt x="2447954" y="762000"/>
                </a:lnTo>
                <a:lnTo>
                  <a:pt x="2341274" y="662940"/>
                </a:lnTo>
                <a:cubicBezTo>
                  <a:pt x="1889313" y="912813"/>
                  <a:pt x="1420683" y="1136491"/>
                  <a:pt x="663922" y="1588770"/>
                </a:cubicBezTo>
                <a:lnTo>
                  <a:pt x="3867178" y="3892392"/>
                </a:lnTo>
              </a:path>
            </a:pathLst>
          </a:custGeom>
          <a:solidFill>
            <a:schemeClr val="accent2">
              <a:alpha val="71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4487525" y="4608864"/>
            <a:ext cx="5989975" cy="2023712"/>
          </a:xfrm>
          <a:prstGeom prst="wedgeEllipseCallout">
            <a:avLst>
              <a:gd name="adj1" fmla="val -30071"/>
              <a:gd name="adj2" fmla="val -55912"/>
            </a:avLst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 ha </a:t>
            </a:r>
            <a:r>
              <a:rPr lang="ca-E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uns 60 </a:t>
            </a: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locals comercials als baixos dels edificis de la N-II, i </a:t>
            </a:r>
            <a:r>
              <a:rPr lang="ca-E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uns 200 </a:t>
            </a: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locals </a:t>
            </a:r>
            <a:r>
              <a:rPr lang="ca-E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més als </a:t>
            </a: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barris de mar. El valor mitjà dels lloguers al front marítim és aproximadament 20% menor que al centre de la ciutat.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402638" y="858838"/>
            <a:ext cx="355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Projectes vinculats </a:t>
            </a:r>
            <a:r>
              <a:rPr lang="ca-E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l’escenari</a:t>
            </a:r>
            <a:endParaRPr lang="ca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Gestió municipal dels espais comercials del port</a:t>
            </a:r>
          </a:p>
          <a:p>
            <a:pPr marL="285750" indent="-285750">
              <a:buFontTx/>
              <a:buChar char="-"/>
              <a:defRPr/>
            </a:pPr>
            <a:r>
              <a:rPr lang="ca-E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Projecte </a:t>
            </a: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d’urbanització integrada del Front </a:t>
            </a:r>
            <a:r>
              <a:rPr lang="ca-E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Marítim</a:t>
            </a:r>
          </a:p>
          <a:p>
            <a:pPr marL="285750" indent="-285750">
              <a:buFontTx/>
              <a:buChar char="-"/>
              <a:defRPr/>
            </a:pPr>
            <a:r>
              <a:rPr lang="ca-E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Reforma dels passos subterranis (“pas del cargol”)</a:t>
            </a:r>
          </a:p>
          <a:p>
            <a:pPr marL="285750" indent="-285750">
              <a:buFontTx/>
              <a:buChar char="-"/>
              <a:defRPr/>
            </a:pPr>
            <a:r>
              <a:rPr lang="ca-E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Projecte passeig marítim/camí de ronda Barcelona-Mataró</a:t>
            </a:r>
            <a:endParaRPr lang="ca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ca-ES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Reurbanització</a:t>
            </a:r>
            <a:r>
              <a:rPr lang="ca-E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ca-E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N-2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a-E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Gestió del corredor ferroviari </a:t>
            </a: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Mataró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Referents</a:t>
            </a: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Barcelona, Badalona</a:t>
            </a:r>
            <a:endParaRPr 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93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6851" y="155726"/>
            <a:ext cx="11096625" cy="5643563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ca-ES" sz="1800" b="1" u="sng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Accions històriques, en curs o en estudi en aquesta estratègia</a:t>
            </a:r>
          </a:p>
          <a:p>
            <a:pPr marL="0" indent="0">
              <a:buNone/>
            </a:pPr>
            <a:endParaRPr lang="ca-ES" sz="1600" b="1" u="sng" dirty="0" smtClean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Bef>
                <a:spcPts val="600"/>
              </a:spcBef>
              <a:spcAft>
                <a:spcPts val="800"/>
              </a:spcAft>
            </a:pPr>
            <a:r>
              <a:rPr lang="ca-ES" sz="17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Tecnocampus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Mataró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(1998-2000-...)</a:t>
            </a:r>
          </a:p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Desenvolupament dels sector 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Iveco-Pegaso</a:t>
            </a:r>
            <a:endParaRPr lang="ca-ES" sz="17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Bef>
                <a:spcPts val="600"/>
              </a:spcBef>
              <a:spcAft>
                <a:spcPts val="800"/>
              </a:spcAft>
            </a:pP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Desenvolupament i promoció del 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sector Balançó-Boter</a:t>
            </a:r>
            <a:endParaRPr lang="ca-E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Bef>
                <a:spcPts val="600"/>
              </a:spcBef>
              <a:spcAft>
                <a:spcPts val="800"/>
              </a:spcAft>
            </a:pP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Centre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Integral de 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Formació Professional al sector del Rengle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(vinculat 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 </a:t>
            </a:r>
            <a:r>
              <a:rPr lang="ca-ES" sz="1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Tecnocampus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ca-E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Torre a la Ronda Barceló</a:t>
            </a:r>
          </a:p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Connexió Port – Ronda Barceló,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vestíbul de l’estació de Renfe</a:t>
            </a:r>
            <a:endParaRPr lang="ca-E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Bef>
                <a:spcPts val="600"/>
              </a:spcBef>
              <a:spcAft>
                <a:spcPts val="800"/>
              </a:spcAft>
            </a:pP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Transferència de les competències sobre la N-II 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el seu pas per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Mataró. </a:t>
            </a:r>
            <a:endParaRPr lang="ca-E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Bef>
                <a:spcPts val="600"/>
              </a:spcBef>
              <a:spcAft>
                <a:spcPts val="800"/>
              </a:spcAft>
            </a:pP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Connexió per a vianants i ciclistes dels municipis litorals sobre l’ampliació 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la </a:t>
            </a:r>
            <a:r>
              <a:rPr lang="ca-E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plataforma 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</a:t>
            </a:r>
            <a:r>
              <a:rPr lang="ca-ES" sz="17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Adif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lvl="0">
              <a:spcBef>
                <a:spcPts val="600"/>
              </a:spcBef>
              <a:spcAft>
                <a:spcPts val="800"/>
              </a:spcAft>
            </a:pP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Anella </a:t>
            </a:r>
            <a:r>
              <a:rPr lang="ca-E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Verda de 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Mataró</a:t>
            </a:r>
            <a:endParaRPr lang="ca-ES" sz="17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Bef>
                <a:spcPts val="600"/>
              </a:spcBef>
              <a:spcAft>
                <a:spcPts val="800"/>
              </a:spcAft>
            </a:pPr>
            <a:endParaRPr lang="ca-E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Bef>
                <a:spcPts val="600"/>
              </a:spcBef>
              <a:spcAft>
                <a:spcPts val="800"/>
              </a:spcAft>
            </a:pP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Catàleg d'activitats econòmiques al Port de Mataró</a:t>
            </a:r>
          </a:p>
          <a:p>
            <a:pPr lvl="0">
              <a:spcBef>
                <a:spcPts val="600"/>
              </a:spcBef>
              <a:spcAft>
                <a:spcPts val="800"/>
              </a:spcAft>
            </a:pP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 </a:t>
            </a:r>
            <a:r>
              <a:rPr lang="ca-E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d’Impuls del 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Centre 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afavorir les activitats comercials al nucli urbà i definir els principals eixos comercials a la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ciutat. </a:t>
            </a:r>
            <a:endParaRPr lang="ca-E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ca-E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 de Mobilitat </a:t>
            </a:r>
            <a:r>
              <a:rPr lang="ca-ES" sz="1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Urbana i Pacte </a:t>
            </a:r>
            <a:r>
              <a:rPr lang="ca-ES" sz="1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la Mobilitat Urbana Sostenible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PMUS). Cal 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integrar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Front Marítim dins 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trama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urbana 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facilitar la </a:t>
            </a:r>
            <a:r>
              <a:rPr lang="ca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seva connexió amb la resta de la </a:t>
            </a:r>
            <a:r>
              <a:rPr lang="ca-ES" sz="1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ciutat. </a:t>
            </a:r>
          </a:p>
        </p:txBody>
      </p:sp>
    </p:spTree>
    <p:extLst>
      <p:ext uri="{BB962C8B-B14F-4D97-AF65-F5344CB8AC3E}">
        <p14:creationId xmlns:p14="http://schemas.microsoft.com/office/powerpoint/2010/main" val="251315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uadroTexto 3"/>
          <p:cNvSpPr txBox="1">
            <a:spLocks noChangeArrowheads="1"/>
          </p:cNvSpPr>
          <p:nvPr/>
        </p:nvSpPr>
        <p:spPr bwMode="auto">
          <a:xfrm>
            <a:off x="363538" y="292100"/>
            <a:ext cx="1159510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a-ES" dirty="0" smtClean="0">
                <a:latin typeface="Open Sans"/>
                <a:ea typeface="Open Sans"/>
                <a:cs typeface="Open Sans"/>
              </a:rPr>
              <a:t>ESCENARI-ESTRATÈGIA: PROMOCIÓ DE LA CULTURA MARÍTIMA (educació ambiental i cohesió social)</a:t>
            </a:r>
            <a:endParaRPr lang="ca-ES" b="1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33794" name="Imagen 2"/>
          <p:cNvPicPr>
            <a:picLocks noChangeAspect="1"/>
          </p:cNvPicPr>
          <p:nvPr/>
        </p:nvPicPr>
        <p:blipFill>
          <a:blip r:embed="rId2"/>
          <a:srcRect r="5106"/>
          <a:stretch>
            <a:fillRect/>
          </a:stretch>
        </p:blipFill>
        <p:spPr bwMode="auto">
          <a:xfrm>
            <a:off x="363538" y="801688"/>
            <a:ext cx="7866062" cy="552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AutoShape 5"/>
          <p:cNvSpPr>
            <a:spLocks noChangeArrowheads="1"/>
          </p:cNvSpPr>
          <p:nvPr/>
        </p:nvSpPr>
        <p:spPr bwMode="auto">
          <a:xfrm>
            <a:off x="6030913" y="4519205"/>
            <a:ext cx="5927725" cy="1905000"/>
          </a:xfrm>
          <a:prstGeom prst="wedgeEllipseCallout">
            <a:avLst>
              <a:gd name="adj1" fmla="val -51009"/>
              <a:gd name="adj2" fmla="val -70519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a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Generar un vincle de la ciutadania amb el mar que a mig termini propiciï l’emprenedoria Blava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402638" y="858838"/>
            <a:ext cx="3556000" cy="2893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Iniciatives vinculades a l’escenari</a:t>
            </a:r>
            <a:endParaRPr lang="ca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 a les escoles –projectes vinculats al mar (posidònia), extraescolars en esports nàutics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Facilitar l’accés al mar, rampa pública, marina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Suport a les escoles de nàutica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Centre d’alt rendiment esportiu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Referents</a:t>
            </a:r>
            <a:r>
              <a:rPr lang="ca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Bretagne</a:t>
            </a:r>
            <a:r>
              <a:rPr lang="ca-E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Viana do </a:t>
            </a:r>
            <a:r>
              <a:rPr lang="ca-ES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Castelo</a:t>
            </a:r>
            <a:endParaRPr lang="es-E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50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3067</TotalTime>
  <Words>1827</Words>
  <Application>Microsoft Office PowerPoint</Application>
  <PresentationFormat>Panorámica</PresentationFormat>
  <Paragraphs>246</Paragraphs>
  <Slides>37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Open Sans</vt:lpstr>
      <vt:lpstr>Tema de Office</vt:lpstr>
      <vt:lpstr>Pla d’Acció: “Mar en Valor” vinculat a Mataró 2022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Pla d’Acció: “Mar en Valor” vinculat a Mataró 2022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 d’Acció: “Mar en Valor” vinculat a Mataró 2022</dc:title>
  <dc:creator>RAQUEL</dc:creator>
  <cp:lastModifiedBy>RAQUEL</cp:lastModifiedBy>
  <cp:revision>90</cp:revision>
  <cp:lastPrinted>2018-07-09T09:17:26Z</cp:lastPrinted>
  <dcterms:created xsi:type="dcterms:W3CDTF">2018-07-04T09:56:00Z</dcterms:created>
  <dcterms:modified xsi:type="dcterms:W3CDTF">2018-07-10T08:09:23Z</dcterms:modified>
</cp:coreProperties>
</file>